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handoutMasterIdLst>
    <p:handoutMasterId r:id="rId17"/>
  </p:handoutMasterIdLst>
  <p:sldIdLst>
    <p:sldId id="270" r:id="rId2"/>
    <p:sldId id="267" r:id="rId3"/>
    <p:sldId id="322" r:id="rId4"/>
    <p:sldId id="323" r:id="rId5"/>
    <p:sldId id="324" r:id="rId6"/>
    <p:sldId id="321" r:id="rId7"/>
    <p:sldId id="325" r:id="rId8"/>
    <p:sldId id="326" r:id="rId9"/>
    <p:sldId id="327" r:id="rId10"/>
    <p:sldId id="328" r:id="rId11"/>
    <p:sldId id="329" r:id="rId12"/>
    <p:sldId id="330" r:id="rId13"/>
    <p:sldId id="331" r:id="rId14"/>
    <p:sldId id="318" r:id="rId15"/>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36" autoAdjust="0"/>
    <p:restoredTop sz="94598" autoAdjust="0"/>
  </p:normalViewPr>
  <p:slideViewPr>
    <p:cSldViewPr>
      <p:cViewPr varScale="1">
        <p:scale>
          <a:sx n="69" d="100"/>
          <a:sy n="69" d="100"/>
        </p:scale>
        <p:origin x="-750" y="-10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3" d="100"/>
          <a:sy n="73" d="100"/>
        </p:scale>
        <p:origin x="-2748" y="-102"/>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9CF3A69B-FD7B-44D7-9390-F2A450B3F051}" type="datetimeFigureOut">
              <a:rPr lang="en-US" smtClean="0"/>
              <a:pPr/>
              <a:t>3/29/2018</a:t>
            </a:fld>
            <a:endParaRPr lang="en-US"/>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4244BC31-FAA2-47DD-A3D2-1F2D024B1E6F}" type="slidenum">
              <a:rPr lang="en-US" smtClean="0"/>
              <a:pPr/>
              <a:t>‹#›</a:t>
            </a:fld>
            <a:endParaRPr lang="en-US"/>
          </a:p>
        </p:txBody>
      </p:sp>
    </p:spTree>
    <p:extLst>
      <p:ext uri="{BB962C8B-B14F-4D97-AF65-F5344CB8AC3E}">
        <p14:creationId xmlns:p14="http://schemas.microsoft.com/office/powerpoint/2010/main" xmlns="" val="29825855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8C285E7F-22DB-46D2-B189-5488BBA8E902}" type="datetimeFigureOut">
              <a:rPr lang="en-US" smtClean="0"/>
              <a:pPr/>
              <a:t>3/29/2018</a:t>
            </a:fld>
            <a:endParaRPr lang="en-US"/>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C562461D-2DCA-447D-9DDA-0834225C24A6}" type="slidenum">
              <a:rPr lang="en-US" smtClean="0"/>
              <a:pPr/>
              <a:t>‹#›</a:t>
            </a:fld>
            <a:endParaRPr lang="en-US"/>
          </a:p>
        </p:txBody>
      </p:sp>
    </p:spTree>
    <p:extLst>
      <p:ext uri="{BB962C8B-B14F-4D97-AF65-F5344CB8AC3E}">
        <p14:creationId xmlns:p14="http://schemas.microsoft.com/office/powerpoint/2010/main" xmlns="" val="258004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6" name="Date Placeholder 25"/>
          <p:cNvSpPr>
            <a:spLocks noGrp="1"/>
          </p:cNvSpPr>
          <p:nvPr>
            <p:ph type="dt" sz="half" idx="10"/>
          </p:nvPr>
        </p:nvSpPr>
        <p:spPr>
          <a:xfrm>
            <a:off x="677333" y="6248403"/>
            <a:ext cx="2844800" cy="365125"/>
          </a:xfrm>
        </p:spPr>
        <p:txBody>
          <a:bodyPr/>
          <a:lstStyle>
            <a:lvl1pPr>
              <a:defRPr/>
            </a:lvl1pPr>
          </a:lstStyle>
          <a:p>
            <a:fld id="{2E33789D-2ED7-44E7-B438-7F9D2A091977}" type="datetime1">
              <a:rPr lang="en-US" smtClean="0"/>
              <a:pPr/>
              <a:t>3/29/2018</a:t>
            </a:fld>
            <a:endParaRPr lang="en-US" dirty="0"/>
          </a:p>
        </p:txBody>
      </p:sp>
      <p:sp>
        <p:nvSpPr>
          <p:cNvPr id="27" name="Slide Number Placeholder 26"/>
          <p:cNvSpPr>
            <a:spLocks noGrp="1"/>
          </p:cNvSpPr>
          <p:nvPr>
            <p:ph type="sldNum" sz="quarter" idx="11"/>
          </p:nvPr>
        </p:nvSpPr>
        <p:spPr>
          <a:xfrm>
            <a:off x="8708572" y="6248403"/>
            <a:ext cx="2844800" cy="365125"/>
          </a:xfrm>
        </p:spPr>
        <p:txBody>
          <a:bodyPr/>
          <a:lstStyle>
            <a:lvl1pPr>
              <a:defRPr/>
            </a:lvl1pPr>
          </a:lstStyle>
          <a:p>
            <a:r>
              <a:rPr lang="en-US" dirty="0"/>
              <a:t>1</a:t>
            </a:r>
          </a:p>
        </p:txBody>
      </p:sp>
      <p:sp>
        <p:nvSpPr>
          <p:cNvPr id="35" name="object 16"/>
          <p:cNvSpPr/>
          <p:nvPr userDrawn="1"/>
        </p:nvSpPr>
        <p:spPr>
          <a:xfrm>
            <a:off x="0" y="6629400"/>
            <a:ext cx="12192000" cy="228600"/>
          </a:xfrm>
          <a:prstGeom prst="rect">
            <a:avLst/>
          </a:prstGeom>
          <a:blipFill>
            <a:blip r:embed="rId2" cstate="print"/>
            <a:stretch>
              <a:fillRect/>
            </a:stretch>
          </a:blipFill>
        </p:spPr>
        <p:txBody>
          <a:bodyPr wrap="square" lIns="0" tIns="0" rIns="0" bIns="0" rtlCol="0"/>
          <a:lstStyle/>
          <a:p>
            <a:endParaRPr sz="1800"/>
          </a:p>
        </p:txBody>
      </p:sp>
      <p:sp>
        <p:nvSpPr>
          <p:cNvPr id="36" name="object 17"/>
          <p:cNvSpPr/>
          <p:nvPr userDrawn="1"/>
        </p:nvSpPr>
        <p:spPr>
          <a:xfrm>
            <a:off x="7027333" y="6629400"/>
            <a:ext cx="5165940" cy="228600"/>
          </a:xfrm>
          <a:prstGeom prst="rect">
            <a:avLst/>
          </a:prstGeom>
          <a:blipFill>
            <a:blip r:embed="rId3" cstate="print"/>
            <a:stretch>
              <a:fillRect/>
            </a:stretch>
          </a:blipFill>
        </p:spPr>
        <p:txBody>
          <a:bodyPr wrap="square" lIns="0" tIns="0" rIns="0" bIns="0" rtlCol="0"/>
          <a:lstStyle/>
          <a:p>
            <a:endParaRPr sz="1800"/>
          </a:p>
        </p:txBody>
      </p:sp>
      <p:grpSp>
        <p:nvGrpSpPr>
          <p:cNvPr id="18" name="Group 17"/>
          <p:cNvGrpSpPr/>
          <p:nvPr userDrawn="1"/>
        </p:nvGrpSpPr>
        <p:grpSpPr>
          <a:xfrm>
            <a:off x="10752667" y="228600"/>
            <a:ext cx="762000" cy="685800"/>
            <a:chOff x="8979322" y="293256"/>
            <a:chExt cx="1097280" cy="1121548"/>
          </a:xfrm>
        </p:grpSpPr>
        <p:sp>
          <p:nvSpPr>
            <p:cNvPr id="37" name="object 7"/>
            <p:cNvSpPr/>
            <p:nvPr userDrawn="1"/>
          </p:nvSpPr>
          <p:spPr>
            <a:xfrm>
              <a:off x="8979322" y="293256"/>
              <a:ext cx="1097280" cy="600156"/>
            </a:xfrm>
            <a:custGeom>
              <a:avLst/>
              <a:gdLst/>
              <a:ahLst/>
              <a:cxnLst/>
              <a:rect l="l" t="t" r="r" b="b"/>
              <a:pathLst>
                <a:path w="1143000" h="633094">
                  <a:moveTo>
                    <a:pt x="30318" y="578868"/>
                  </a:moveTo>
                  <a:lnTo>
                    <a:pt x="17176" y="579048"/>
                  </a:lnTo>
                  <a:lnTo>
                    <a:pt x="6169" y="588579"/>
                  </a:lnTo>
                  <a:lnTo>
                    <a:pt x="2628" y="610006"/>
                  </a:lnTo>
                  <a:lnTo>
                    <a:pt x="6134" y="630135"/>
                  </a:lnTo>
                  <a:lnTo>
                    <a:pt x="70891" y="625754"/>
                  </a:lnTo>
                  <a:lnTo>
                    <a:pt x="70221" y="614387"/>
                  </a:lnTo>
                  <a:lnTo>
                    <a:pt x="15760" y="614387"/>
                  </a:lnTo>
                  <a:lnTo>
                    <a:pt x="14884" y="608253"/>
                  </a:lnTo>
                  <a:lnTo>
                    <a:pt x="14884" y="602132"/>
                  </a:lnTo>
                  <a:lnTo>
                    <a:pt x="15760" y="594258"/>
                  </a:lnTo>
                  <a:lnTo>
                    <a:pt x="23634" y="593382"/>
                  </a:lnTo>
                  <a:lnTo>
                    <a:pt x="44169" y="593382"/>
                  </a:lnTo>
                  <a:lnTo>
                    <a:pt x="43202" y="590477"/>
                  </a:lnTo>
                  <a:lnTo>
                    <a:pt x="40258" y="585495"/>
                  </a:lnTo>
                  <a:lnTo>
                    <a:pt x="30318" y="578868"/>
                  </a:lnTo>
                  <a:close/>
                </a:path>
                <a:path w="1143000" h="633094">
                  <a:moveTo>
                    <a:pt x="44169" y="593382"/>
                  </a:moveTo>
                  <a:lnTo>
                    <a:pt x="34137" y="593382"/>
                  </a:lnTo>
                  <a:lnTo>
                    <a:pt x="34137" y="604748"/>
                  </a:lnTo>
                  <a:lnTo>
                    <a:pt x="35013" y="613498"/>
                  </a:lnTo>
                  <a:lnTo>
                    <a:pt x="15760" y="614387"/>
                  </a:lnTo>
                  <a:lnTo>
                    <a:pt x="70221" y="614387"/>
                  </a:lnTo>
                  <a:lnTo>
                    <a:pt x="70118" y="612635"/>
                  </a:lnTo>
                  <a:lnTo>
                    <a:pt x="47269" y="612635"/>
                  </a:lnTo>
                  <a:lnTo>
                    <a:pt x="46790" y="604703"/>
                  </a:lnTo>
                  <a:lnTo>
                    <a:pt x="45407" y="597098"/>
                  </a:lnTo>
                  <a:lnTo>
                    <a:pt x="44169" y="593382"/>
                  </a:lnTo>
                  <a:close/>
                </a:path>
                <a:path w="1143000" h="633094">
                  <a:moveTo>
                    <a:pt x="70015" y="610882"/>
                  </a:moveTo>
                  <a:lnTo>
                    <a:pt x="47269" y="612635"/>
                  </a:lnTo>
                  <a:lnTo>
                    <a:pt x="70118" y="612635"/>
                  </a:lnTo>
                  <a:lnTo>
                    <a:pt x="70015" y="610882"/>
                  </a:lnTo>
                  <a:close/>
                </a:path>
                <a:path w="1143000" h="633094">
                  <a:moveTo>
                    <a:pt x="876" y="550494"/>
                  </a:moveTo>
                  <a:lnTo>
                    <a:pt x="0" y="565365"/>
                  </a:lnTo>
                  <a:lnTo>
                    <a:pt x="40258" y="568871"/>
                  </a:lnTo>
                  <a:lnTo>
                    <a:pt x="51545" y="568120"/>
                  </a:lnTo>
                  <a:lnTo>
                    <a:pt x="60286" y="563513"/>
                  </a:lnTo>
                  <a:lnTo>
                    <a:pt x="66237" y="555460"/>
                  </a:lnTo>
                  <a:lnTo>
                    <a:pt x="66539" y="554308"/>
                  </a:lnTo>
                  <a:lnTo>
                    <a:pt x="38052" y="554308"/>
                  </a:lnTo>
                  <a:lnTo>
                    <a:pt x="24730" y="553227"/>
                  </a:lnTo>
                  <a:lnTo>
                    <a:pt x="876" y="550494"/>
                  </a:lnTo>
                  <a:close/>
                </a:path>
                <a:path w="1143000" h="633094">
                  <a:moveTo>
                    <a:pt x="4381" y="511987"/>
                  </a:moveTo>
                  <a:lnTo>
                    <a:pt x="3505" y="526859"/>
                  </a:lnTo>
                  <a:lnTo>
                    <a:pt x="42887" y="530364"/>
                  </a:lnTo>
                  <a:lnTo>
                    <a:pt x="52807" y="534057"/>
                  </a:lnTo>
                  <a:lnTo>
                    <a:pt x="56570" y="541524"/>
                  </a:lnTo>
                  <a:lnTo>
                    <a:pt x="54587" y="549320"/>
                  </a:lnTo>
                  <a:lnTo>
                    <a:pt x="47269" y="553999"/>
                  </a:lnTo>
                  <a:lnTo>
                    <a:pt x="38052" y="554308"/>
                  </a:lnTo>
                  <a:lnTo>
                    <a:pt x="66539" y="554308"/>
                  </a:lnTo>
                  <a:lnTo>
                    <a:pt x="69151" y="544372"/>
                  </a:lnTo>
                  <a:lnTo>
                    <a:pt x="68940" y="536084"/>
                  </a:lnTo>
                  <a:lnTo>
                    <a:pt x="66848" y="528616"/>
                  </a:lnTo>
                  <a:lnTo>
                    <a:pt x="30857" y="513738"/>
                  </a:lnTo>
                  <a:lnTo>
                    <a:pt x="16143" y="512699"/>
                  </a:lnTo>
                  <a:lnTo>
                    <a:pt x="4381" y="511987"/>
                  </a:lnTo>
                  <a:close/>
                </a:path>
                <a:path w="1143000" h="633094">
                  <a:moveTo>
                    <a:pt x="15760" y="440220"/>
                  </a:moveTo>
                  <a:lnTo>
                    <a:pt x="13131" y="455104"/>
                  </a:lnTo>
                  <a:lnTo>
                    <a:pt x="51638" y="462102"/>
                  </a:lnTo>
                  <a:lnTo>
                    <a:pt x="40251" y="466871"/>
                  </a:lnTo>
                  <a:lnTo>
                    <a:pt x="28781" y="472051"/>
                  </a:lnTo>
                  <a:lnTo>
                    <a:pt x="17801" y="477723"/>
                  </a:lnTo>
                  <a:lnTo>
                    <a:pt x="7886" y="483971"/>
                  </a:lnTo>
                  <a:lnTo>
                    <a:pt x="5257" y="496227"/>
                  </a:lnTo>
                  <a:lnTo>
                    <a:pt x="70015" y="508482"/>
                  </a:lnTo>
                  <a:lnTo>
                    <a:pt x="72643" y="494487"/>
                  </a:lnTo>
                  <a:lnTo>
                    <a:pt x="30632" y="485736"/>
                  </a:lnTo>
                  <a:lnTo>
                    <a:pt x="42081" y="480001"/>
                  </a:lnTo>
                  <a:lnTo>
                    <a:pt x="53938" y="474679"/>
                  </a:lnTo>
                  <a:lnTo>
                    <a:pt x="65960" y="469850"/>
                  </a:lnTo>
                  <a:lnTo>
                    <a:pt x="77901" y="465594"/>
                  </a:lnTo>
                  <a:lnTo>
                    <a:pt x="80517" y="453339"/>
                  </a:lnTo>
                  <a:lnTo>
                    <a:pt x="15760" y="440220"/>
                  </a:lnTo>
                  <a:close/>
                </a:path>
                <a:path w="1143000" h="633094">
                  <a:moveTo>
                    <a:pt x="29756" y="391210"/>
                  </a:moveTo>
                  <a:lnTo>
                    <a:pt x="26263" y="405206"/>
                  </a:lnTo>
                  <a:lnTo>
                    <a:pt x="67398" y="417461"/>
                  </a:lnTo>
                  <a:lnTo>
                    <a:pt x="74547" y="422019"/>
                  </a:lnTo>
                  <a:lnTo>
                    <a:pt x="76036" y="428297"/>
                  </a:lnTo>
                  <a:lnTo>
                    <a:pt x="73422" y="435067"/>
                  </a:lnTo>
                  <a:lnTo>
                    <a:pt x="68262" y="441096"/>
                  </a:lnTo>
                  <a:lnTo>
                    <a:pt x="77901" y="449846"/>
                  </a:lnTo>
                  <a:lnTo>
                    <a:pt x="86417" y="438413"/>
                  </a:lnTo>
                  <a:lnTo>
                    <a:pt x="89603" y="424683"/>
                  </a:lnTo>
                  <a:lnTo>
                    <a:pt x="85404" y="411936"/>
                  </a:lnTo>
                  <a:lnTo>
                    <a:pt x="71767" y="403453"/>
                  </a:lnTo>
                  <a:lnTo>
                    <a:pt x="29756" y="391210"/>
                  </a:lnTo>
                  <a:close/>
                </a:path>
                <a:path w="1143000" h="633094">
                  <a:moveTo>
                    <a:pt x="83258" y="343841"/>
                  </a:moveTo>
                  <a:lnTo>
                    <a:pt x="65741" y="343962"/>
                  </a:lnTo>
                  <a:lnTo>
                    <a:pt x="48145" y="344817"/>
                  </a:lnTo>
                  <a:lnTo>
                    <a:pt x="42887" y="357949"/>
                  </a:lnTo>
                  <a:lnTo>
                    <a:pt x="55002" y="370775"/>
                  </a:lnTo>
                  <a:lnTo>
                    <a:pt x="67611" y="383111"/>
                  </a:lnTo>
                  <a:lnTo>
                    <a:pt x="80549" y="395118"/>
                  </a:lnTo>
                  <a:lnTo>
                    <a:pt x="93649" y="406958"/>
                  </a:lnTo>
                  <a:lnTo>
                    <a:pt x="99771" y="392087"/>
                  </a:lnTo>
                  <a:lnTo>
                    <a:pt x="88404" y="382460"/>
                  </a:lnTo>
                  <a:lnTo>
                    <a:pt x="91260" y="375450"/>
                  </a:lnTo>
                  <a:lnTo>
                    <a:pt x="78778" y="375450"/>
                  </a:lnTo>
                  <a:lnTo>
                    <a:pt x="58635" y="357073"/>
                  </a:lnTo>
                  <a:lnTo>
                    <a:pt x="113986" y="357073"/>
                  </a:lnTo>
                  <a:lnTo>
                    <a:pt x="119037" y="344817"/>
                  </a:lnTo>
                  <a:lnTo>
                    <a:pt x="100941" y="344208"/>
                  </a:lnTo>
                  <a:lnTo>
                    <a:pt x="83258" y="343841"/>
                  </a:lnTo>
                  <a:close/>
                </a:path>
                <a:path w="1143000" h="633094">
                  <a:moveTo>
                    <a:pt x="113986" y="357073"/>
                  </a:moveTo>
                  <a:lnTo>
                    <a:pt x="58635" y="357073"/>
                  </a:lnTo>
                  <a:lnTo>
                    <a:pt x="85775" y="357949"/>
                  </a:lnTo>
                  <a:lnTo>
                    <a:pt x="78778" y="375450"/>
                  </a:lnTo>
                  <a:lnTo>
                    <a:pt x="91260" y="375450"/>
                  </a:lnTo>
                  <a:lnTo>
                    <a:pt x="98031" y="358825"/>
                  </a:lnTo>
                  <a:lnTo>
                    <a:pt x="113264" y="358825"/>
                  </a:lnTo>
                  <a:lnTo>
                    <a:pt x="113986" y="357073"/>
                  </a:lnTo>
                  <a:close/>
                </a:path>
                <a:path w="1143000" h="633094">
                  <a:moveTo>
                    <a:pt x="113264" y="358825"/>
                  </a:moveTo>
                  <a:lnTo>
                    <a:pt x="98031" y="358825"/>
                  </a:lnTo>
                  <a:lnTo>
                    <a:pt x="112902" y="359702"/>
                  </a:lnTo>
                  <a:lnTo>
                    <a:pt x="113264" y="358825"/>
                  </a:lnTo>
                  <a:close/>
                </a:path>
                <a:path w="1143000" h="633094">
                  <a:moveTo>
                    <a:pt x="94194" y="274591"/>
                  </a:moveTo>
                  <a:lnTo>
                    <a:pt x="79276" y="284027"/>
                  </a:lnTo>
                  <a:lnTo>
                    <a:pt x="64769" y="310692"/>
                  </a:lnTo>
                  <a:lnTo>
                    <a:pt x="120776" y="342201"/>
                  </a:lnTo>
                  <a:lnTo>
                    <a:pt x="133032" y="324688"/>
                  </a:lnTo>
                  <a:lnTo>
                    <a:pt x="118160" y="324688"/>
                  </a:lnTo>
                  <a:lnTo>
                    <a:pt x="103276" y="315937"/>
                  </a:lnTo>
                  <a:lnTo>
                    <a:pt x="106778" y="310692"/>
                  </a:lnTo>
                  <a:lnTo>
                    <a:pt x="93649" y="310692"/>
                  </a:lnTo>
                  <a:lnTo>
                    <a:pt x="81394" y="303695"/>
                  </a:lnTo>
                  <a:lnTo>
                    <a:pt x="83856" y="298302"/>
                  </a:lnTo>
                  <a:lnTo>
                    <a:pt x="87302" y="292747"/>
                  </a:lnTo>
                  <a:lnTo>
                    <a:pt x="91734" y="289164"/>
                  </a:lnTo>
                  <a:lnTo>
                    <a:pt x="110920" y="289164"/>
                  </a:lnTo>
                  <a:lnTo>
                    <a:pt x="105994" y="277954"/>
                  </a:lnTo>
                  <a:lnTo>
                    <a:pt x="94194" y="274591"/>
                  </a:lnTo>
                  <a:close/>
                </a:path>
                <a:path w="1143000" h="633094">
                  <a:moveTo>
                    <a:pt x="137863" y="300326"/>
                  </a:moveTo>
                  <a:lnTo>
                    <a:pt x="116560" y="300326"/>
                  </a:lnTo>
                  <a:lnTo>
                    <a:pt x="123520" y="301283"/>
                  </a:lnTo>
                  <a:lnTo>
                    <a:pt x="125393" y="309787"/>
                  </a:lnTo>
                  <a:lnTo>
                    <a:pt x="118160" y="324688"/>
                  </a:lnTo>
                  <a:lnTo>
                    <a:pt x="133032" y="324688"/>
                  </a:lnTo>
                  <a:lnTo>
                    <a:pt x="139336" y="304203"/>
                  </a:lnTo>
                  <a:lnTo>
                    <a:pt x="137863" y="300326"/>
                  </a:lnTo>
                  <a:close/>
                </a:path>
                <a:path w="1143000" h="633094">
                  <a:moveTo>
                    <a:pt x="110920" y="289164"/>
                  </a:moveTo>
                  <a:lnTo>
                    <a:pt x="91734" y="289164"/>
                  </a:lnTo>
                  <a:lnTo>
                    <a:pt x="97154" y="289687"/>
                  </a:lnTo>
                  <a:lnTo>
                    <a:pt x="100422" y="293954"/>
                  </a:lnTo>
                  <a:lnTo>
                    <a:pt x="99669" y="299532"/>
                  </a:lnTo>
                  <a:lnTo>
                    <a:pt x="96783" y="305438"/>
                  </a:lnTo>
                  <a:lnTo>
                    <a:pt x="93649" y="310692"/>
                  </a:lnTo>
                  <a:lnTo>
                    <a:pt x="106778" y="310692"/>
                  </a:lnTo>
                  <a:lnTo>
                    <a:pt x="108534" y="308063"/>
                  </a:lnTo>
                  <a:lnTo>
                    <a:pt x="116560" y="300326"/>
                  </a:lnTo>
                  <a:lnTo>
                    <a:pt x="137863" y="300326"/>
                  </a:lnTo>
                  <a:lnTo>
                    <a:pt x="134235" y="290776"/>
                  </a:lnTo>
                  <a:lnTo>
                    <a:pt x="131905" y="289687"/>
                  </a:lnTo>
                  <a:lnTo>
                    <a:pt x="111150" y="289687"/>
                  </a:lnTo>
                  <a:lnTo>
                    <a:pt x="110920" y="289164"/>
                  </a:lnTo>
                  <a:close/>
                </a:path>
                <a:path w="1143000" h="633094">
                  <a:moveTo>
                    <a:pt x="123063" y="285554"/>
                  </a:moveTo>
                  <a:lnTo>
                    <a:pt x="111150" y="289687"/>
                  </a:lnTo>
                  <a:lnTo>
                    <a:pt x="131905" y="289687"/>
                  </a:lnTo>
                  <a:lnTo>
                    <a:pt x="123063" y="285554"/>
                  </a:lnTo>
                  <a:close/>
                </a:path>
                <a:path w="1143000" h="633094">
                  <a:moveTo>
                    <a:pt x="191934" y="228523"/>
                  </a:moveTo>
                  <a:lnTo>
                    <a:pt x="171715" y="228523"/>
                  </a:lnTo>
                  <a:lnTo>
                    <a:pt x="177774" y="230068"/>
                  </a:lnTo>
                  <a:lnTo>
                    <a:pt x="178747" y="235387"/>
                  </a:lnTo>
                  <a:lnTo>
                    <a:pt x="175044" y="242430"/>
                  </a:lnTo>
                  <a:lnTo>
                    <a:pt x="170662" y="247675"/>
                  </a:lnTo>
                  <a:lnTo>
                    <a:pt x="165417" y="251180"/>
                  </a:lnTo>
                  <a:lnTo>
                    <a:pt x="160159" y="252920"/>
                  </a:lnTo>
                  <a:lnTo>
                    <a:pt x="166293" y="263436"/>
                  </a:lnTo>
                  <a:lnTo>
                    <a:pt x="178913" y="256199"/>
                  </a:lnTo>
                  <a:lnTo>
                    <a:pt x="189155" y="244287"/>
                  </a:lnTo>
                  <a:lnTo>
                    <a:pt x="192998" y="230571"/>
                  </a:lnTo>
                  <a:lnTo>
                    <a:pt x="191934" y="228523"/>
                  </a:lnTo>
                  <a:close/>
                </a:path>
                <a:path w="1143000" h="633094">
                  <a:moveTo>
                    <a:pt x="150533" y="190792"/>
                  </a:moveTo>
                  <a:lnTo>
                    <a:pt x="131486" y="206214"/>
                  </a:lnTo>
                  <a:lnTo>
                    <a:pt x="128109" y="224923"/>
                  </a:lnTo>
                  <a:lnTo>
                    <a:pt x="138351" y="237069"/>
                  </a:lnTo>
                  <a:lnTo>
                    <a:pt x="160159" y="232803"/>
                  </a:lnTo>
                  <a:lnTo>
                    <a:pt x="171715" y="228523"/>
                  </a:lnTo>
                  <a:lnTo>
                    <a:pt x="191934" y="228523"/>
                  </a:lnTo>
                  <a:lnTo>
                    <a:pt x="188919" y="222722"/>
                  </a:lnTo>
                  <a:lnTo>
                    <a:pt x="144479" y="222722"/>
                  </a:lnTo>
                  <a:lnTo>
                    <a:pt x="141236" y="218032"/>
                  </a:lnTo>
                  <a:lnTo>
                    <a:pt x="145708" y="209567"/>
                  </a:lnTo>
                  <a:lnTo>
                    <a:pt x="156667" y="202171"/>
                  </a:lnTo>
                  <a:lnTo>
                    <a:pt x="150533" y="190792"/>
                  </a:lnTo>
                  <a:close/>
                </a:path>
                <a:path w="1143000" h="633094">
                  <a:moveTo>
                    <a:pt x="169786" y="166281"/>
                  </a:moveTo>
                  <a:lnTo>
                    <a:pt x="158419" y="176784"/>
                  </a:lnTo>
                  <a:lnTo>
                    <a:pt x="203923" y="224916"/>
                  </a:lnTo>
                  <a:lnTo>
                    <a:pt x="214426" y="214426"/>
                  </a:lnTo>
                  <a:lnTo>
                    <a:pt x="195173" y="194284"/>
                  </a:lnTo>
                  <a:lnTo>
                    <a:pt x="204486" y="194092"/>
                  </a:lnTo>
                  <a:lnTo>
                    <a:pt x="236193" y="194092"/>
                  </a:lnTo>
                  <a:lnTo>
                    <a:pt x="245059" y="186410"/>
                  </a:lnTo>
                  <a:lnTo>
                    <a:pt x="238284" y="184657"/>
                  </a:lnTo>
                  <a:lnTo>
                    <a:pt x="186423" y="184657"/>
                  </a:lnTo>
                  <a:lnTo>
                    <a:pt x="169786" y="166281"/>
                  </a:lnTo>
                  <a:close/>
                </a:path>
                <a:path w="1143000" h="633094">
                  <a:moveTo>
                    <a:pt x="171873" y="212775"/>
                  </a:moveTo>
                  <a:lnTo>
                    <a:pt x="164393" y="214840"/>
                  </a:lnTo>
                  <a:lnTo>
                    <a:pt x="156667" y="218795"/>
                  </a:lnTo>
                  <a:lnTo>
                    <a:pt x="144479" y="222722"/>
                  </a:lnTo>
                  <a:lnTo>
                    <a:pt x="188919" y="222722"/>
                  </a:lnTo>
                  <a:lnTo>
                    <a:pt x="186423" y="217919"/>
                  </a:lnTo>
                  <a:lnTo>
                    <a:pt x="179189" y="213502"/>
                  </a:lnTo>
                  <a:lnTo>
                    <a:pt x="171873" y="212775"/>
                  </a:lnTo>
                  <a:close/>
                </a:path>
                <a:path w="1143000" h="633094">
                  <a:moveTo>
                    <a:pt x="236193" y="194092"/>
                  </a:moveTo>
                  <a:lnTo>
                    <a:pt x="204486" y="194092"/>
                  </a:lnTo>
                  <a:lnTo>
                    <a:pt x="213879" y="194722"/>
                  </a:lnTo>
                  <a:lnTo>
                    <a:pt x="223107" y="196009"/>
                  </a:lnTo>
                  <a:lnTo>
                    <a:pt x="231927" y="197789"/>
                  </a:lnTo>
                  <a:lnTo>
                    <a:pt x="236193" y="194092"/>
                  </a:lnTo>
                  <a:close/>
                </a:path>
                <a:path w="1143000" h="633094">
                  <a:moveTo>
                    <a:pt x="218795" y="124269"/>
                  </a:moveTo>
                  <a:lnTo>
                    <a:pt x="206552" y="133019"/>
                  </a:lnTo>
                  <a:lnTo>
                    <a:pt x="247688" y="185534"/>
                  </a:lnTo>
                  <a:lnTo>
                    <a:pt x="259054" y="175907"/>
                  </a:lnTo>
                  <a:lnTo>
                    <a:pt x="218795" y="124269"/>
                  </a:lnTo>
                  <a:close/>
                </a:path>
                <a:path w="1143000" h="633094">
                  <a:moveTo>
                    <a:pt x="198678" y="139153"/>
                  </a:moveTo>
                  <a:lnTo>
                    <a:pt x="186423" y="150533"/>
                  </a:lnTo>
                  <a:lnTo>
                    <a:pt x="186423" y="184657"/>
                  </a:lnTo>
                  <a:lnTo>
                    <a:pt x="238284" y="184657"/>
                  </a:lnTo>
                  <a:lnTo>
                    <a:pt x="233760" y="183487"/>
                  </a:lnTo>
                  <a:lnTo>
                    <a:pt x="222300" y="181382"/>
                  </a:lnTo>
                  <a:lnTo>
                    <a:pt x="211122" y="180289"/>
                  </a:lnTo>
                  <a:lnTo>
                    <a:pt x="199542" y="180289"/>
                  </a:lnTo>
                  <a:lnTo>
                    <a:pt x="198678" y="139153"/>
                  </a:lnTo>
                  <a:close/>
                </a:path>
                <a:path w="1143000" h="633094">
                  <a:moveTo>
                    <a:pt x="210840" y="180261"/>
                  </a:moveTo>
                  <a:lnTo>
                    <a:pt x="199542" y="180289"/>
                  </a:lnTo>
                  <a:lnTo>
                    <a:pt x="211122" y="180289"/>
                  </a:lnTo>
                  <a:lnTo>
                    <a:pt x="210840" y="180261"/>
                  </a:lnTo>
                  <a:close/>
                </a:path>
                <a:path w="1143000" h="633094">
                  <a:moveTo>
                    <a:pt x="240677" y="106768"/>
                  </a:moveTo>
                  <a:lnTo>
                    <a:pt x="228434" y="115519"/>
                  </a:lnTo>
                  <a:lnTo>
                    <a:pt x="266064" y="169786"/>
                  </a:lnTo>
                  <a:lnTo>
                    <a:pt x="293273" y="150533"/>
                  </a:lnTo>
                  <a:lnTo>
                    <a:pt x="271310" y="150533"/>
                  </a:lnTo>
                  <a:lnTo>
                    <a:pt x="240677" y="106768"/>
                  </a:lnTo>
                  <a:close/>
                </a:path>
                <a:path w="1143000" h="633094">
                  <a:moveTo>
                    <a:pt x="294944" y="133908"/>
                  </a:moveTo>
                  <a:lnTo>
                    <a:pt x="271310" y="150533"/>
                  </a:lnTo>
                  <a:lnTo>
                    <a:pt x="293273" y="150533"/>
                  </a:lnTo>
                  <a:lnTo>
                    <a:pt x="301942" y="144399"/>
                  </a:lnTo>
                  <a:lnTo>
                    <a:pt x="294944" y="133908"/>
                  </a:lnTo>
                  <a:close/>
                </a:path>
                <a:path w="1143000" h="633094">
                  <a:moveTo>
                    <a:pt x="287070" y="77889"/>
                  </a:moveTo>
                  <a:lnTo>
                    <a:pt x="273938" y="84886"/>
                  </a:lnTo>
                  <a:lnTo>
                    <a:pt x="306324" y="142659"/>
                  </a:lnTo>
                  <a:lnTo>
                    <a:pt x="338684" y="124269"/>
                  </a:lnTo>
                  <a:lnTo>
                    <a:pt x="312445" y="124269"/>
                  </a:lnTo>
                  <a:lnTo>
                    <a:pt x="287070" y="77889"/>
                  </a:lnTo>
                  <a:close/>
                </a:path>
                <a:path w="1143000" h="633094">
                  <a:moveTo>
                    <a:pt x="337832" y="110274"/>
                  </a:moveTo>
                  <a:lnTo>
                    <a:pt x="312445" y="124269"/>
                  </a:lnTo>
                  <a:lnTo>
                    <a:pt x="338684" y="124269"/>
                  </a:lnTo>
                  <a:lnTo>
                    <a:pt x="344830" y="120776"/>
                  </a:lnTo>
                  <a:lnTo>
                    <a:pt x="337832" y="110274"/>
                  </a:lnTo>
                  <a:close/>
                </a:path>
                <a:path w="1143000" h="633094">
                  <a:moveTo>
                    <a:pt x="397887" y="30521"/>
                  </a:moveTo>
                  <a:lnTo>
                    <a:pt x="379192" y="33079"/>
                  </a:lnTo>
                  <a:lnTo>
                    <a:pt x="360578" y="41135"/>
                  </a:lnTo>
                  <a:lnTo>
                    <a:pt x="379831" y="102400"/>
                  </a:lnTo>
                  <a:lnTo>
                    <a:pt x="399746" y="97692"/>
                  </a:lnTo>
                  <a:lnTo>
                    <a:pt x="416377" y="88390"/>
                  </a:lnTo>
                  <a:lnTo>
                    <a:pt x="417548" y="86639"/>
                  </a:lnTo>
                  <a:lnTo>
                    <a:pt x="390347" y="86639"/>
                  </a:lnTo>
                  <a:lnTo>
                    <a:pt x="378091" y="47256"/>
                  </a:lnTo>
                  <a:lnTo>
                    <a:pt x="385089" y="43751"/>
                  </a:lnTo>
                  <a:lnTo>
                    <a:pt x="395592" y="42011"/>
                  </a:lnTo>
                  <a:lnTo>
                    <a:pt x="417862" y="42011"/>
                  </a:lnTo>
                  <a:lnTo>
                    <a:pt x="414120" y="36331"/>
                  </a:lnTo>
                  <a:lnTo>
                    <a:pt x="397887" y="30521"/>
                  </a:lnTo>
                  <a:close/>
                </a:path>
                <a:path w="1143000" h="633094">
                  <a:moveTo>
                    <a:pt x="417862" y="42011"/>
                  </a:moveTo>
                  <a:lnTo>
                    <a:pt x="395592" y="42011"/>
                  </a:lnTo>
                  <a:lnTo>
                    <a:pt x="400837" y="44627"/>
                  </a:lnTo>
                  <a:lnTo>
                    <a:pt x="408797" y="53165"/>
                  </a:lnTo>
                  <a:lnTo>
                    <a:pt x="411999" y="65638"/>
                  </a:lnTo>
                  <a:lnTo>
                    <a:pt x="406997" y="78108"/>
                  </a:lnTo>
                  <a:lnTo>
                    <a:pt x="390347" y="86639"/>
                  </a:lnTo>
                  <a:lnTo>
                    <a:pt x="417548" y="86639"/>
                  </a:lnTo>
                  <a:lnTo>
                    <a:pt x="426114" y="73837"/>
                  </a:lnTo>
                  <a:lnTo>
                    <a:pt x="425348" y="53378"/>
                  </a:lnTo>
                  <a:lnTo>
                    <a:pt x="417862" y="42011"/>
                  </a:lnTo>
                  <a:close/>
                </a:path>
                <a:path w="1143000" h="633094">
                  <a:moveTo>
                    <a:pt x="471728" y="9626"/>
                  </a:moveTo>
                  <a:lnTo>
                    <a:pt x="428840" y="19253"/>
                  </a:lnTo>
                  <a:lnTo>
                    <a:pt x="441972" y="84010"/>
                  </a:lnTo>
                  <a:lnTo>
                    <a:pt x="487489" y="74383"/>
                  </a:lnTo>
                  <a:lnTo>
                    <a:pt x="486175" y="68262"/>
                  </a:lnTo>
                  <a:lnTo>
                    <a:pt x="454228" y="68262"/>
                  </a:lnTo>
                  <a:lnTo>
                    <a:pt x="450722" y="52501"/>
                  </a:lnTo>
                  <a:lnTo>
                    <a:pt x="476110" y="47256"/>
                  </a:lnTo>
                  <a:lnTo>
                    <a:pt x="475167" y="41135"/>
                  </a:lnTo>
                  <a:lnTo>
                    <a:pt x="448106" y="41135"/>
                  </a:lnTo>
                  <a:lnTo>
                    <a:pt x="445477" y="28003"/>
                  </a:lnTo>
                  <a:lnTo>
                    <a:pt x="474357" y="21882"/>
                  </a:lnTo>
                  <a:lnTo>
                    <a:pt x="471728" y="9626"/>
                  </a:lnTo>
                  <a:close/>
                </a:path>
                <a:path w="1143000" h="633094">
                  <a:moveTo>
                    <a:pt x="493610" y="6121"/>
                  </a:moveTo>
                  <a:lnTo>
                    <a:pt x="477862" y="8750"/>
                  </a:lnTo>
                  <a:lnTo>
                    <a:pt x="485532" y="24121"/>
                  </a:lnTo>
                  <a:lnTo>
                    <a:pt x="493939" y="39820"/>
                  </a:lnTo>
                  <a:lnTo>
                    <a:pt x="502839" y="55520"/>
                  </a:lnTo>
                  <a:lnTo>
                    <a:pt x="511987" y="70891"/>
                  </a:lnTo>
                  <a:lnTo>
                    <a:pt x="525995" y="69138"/>
                  </a:lnTo>
                  <a:lnTo>
                    <a:pt x="530901" y="52501"/>
                  </a:lnTo>
                  <a:lnTo>
                    <a:pt x="517245" y="52501"/>
                  </a:lnTo>
                  <a:lnTo>
                    <a:pt x="493610" y="6121"/>
                  </a:lnTo>
                  <a:close/>
                </a:path>
                <a:path w="1143000" h="633094">
                  <a:moveTo>
                    <a:pt x="484860" y="62141"/>
                  </a:moveTo>
                  <a:lnTo>
                    <a:pt x="454228" y="68262"/>
                  </a:lnTo>
                  <a:lnTo>
                    <a:pt x="486175" y="68262"/>
                  </a:lnTo>
                  <a:lnTo>
                    <a:pt x="484860" y="62141"/>
                  </a:lnTo>
                  <a:close/>
                </a:path>
                <a:path w="1143000" h="633094">
                  <a:moveTo>
                    <a:pt x="543496" y="0"/>
                  </a:moveTo>
                  <a:lnTo>
                    <a:pt x="528624" y="1739"/>
                  </a:lnTo>
                  <a:lnTo>
                    <a:pt x="517245" y="52501"/>
                  </a:lnTo>
                  <a:lnTo>
                    <a:pt x="530901" y="52501"/>
                  </a:lnTo>
                  <a:lnTo>
                    <a:pt x="531068" y="51935"/>
                  </a:lnTo>
                  <a:lnTo>
                    <a:pt x="535732" y="34569"/>
                  </a:lnTo>
                  <a:lnTo>
                    <a:pt x="539902" y="17203"/>
                  </a:lnTo>
                  <a:lnTo>
                    <a:pt x="543496" y="0"/>
                  </a:lnTo>
                  <a:close/>
                </a:path>
                <a:path w="1143000" h="633094">
                  <a:moveTo>
                    <a:pt x="474357" y="35877"/>
                  </a:moveTo>
                  <a:lnTo>
                    <a:pt x="448106" y="41135"/>
                  </a:lnTo>
                  <a:lnTo>
                    <a:pt x="475167" y="41135"/>
                  </a:lnTo>
                  <a:lnTo>
                    <a:pt x="474357" y="35877"/>
                  </a:lnTo>
                  <a:close/>
                </a:path>
                <a:path w="1143000" h="633094">
                  <a:moveTo>
                    <a:pt x="601256" y="876"/>
                  </a:moveTo>
                  <a:lnTo>
                    <a:pt x="556628" y="876"/>
                  </a:lnTo>
                  <a:lnTo>
                    <a:pt x="554875" y="66509"/>
                  </a:lnTo>
                  <a:lnTo>
                    <a:pt x="602132" y="67386"/>
                  </a:lnTo>
                  <a:lnTo>
                    <a:pt x="602132" y="55130"/>
                  </a:lnTo>
                  <a:lnTo>
                    <a:pt x="570623" y="54254"/>
                  </a:lnTo>
                  <a:lnTo>
                    <a:pt x="570623" y="38506"/>
                  </a:lnTo>
                  <a:lnTo>
                    <a:pt x="596887" y="38506"/>
                  </a:lnTo>
                  <a:lnTo>
                    <a:pt x="596887" y="26250"/>
                  </a:lnTo>
                  <a:lnTo>
                    <a:pt x="570623" y="26250"/>
                  </a:lnTo>
                  <a:lnTo>
                    <a:pt x="570623" y="13119"/>
                  </a:lnTo>
                  <a:lnTo>
                    <a:pt x="600450" y="13119"/>
                  </a:lnTo>
                  <a:lnTo>
                    <a:pt x="601256" y="876"/>
                  </a:lnTo>
                  <a:close/>
                </a:path>
                <a:path w="1143000" h="633094">
                  <a:moveTo>
                    <a:pt x="600450" y="13119"/>
                  </a:moveTo>
                  <a:lnTo>
                    <a:pt x="570623" y="13119"/>
                  </a:lnTo>
                  <a:lnTo>
                    <a:pt x="600392" y="13995"/>
                  </a:lnTo>
                  <a:lnTo>
                    <a:pt x="600450" y="13119"/>
                  </a:lnTo>
                  <a:close/>
                </a:path>
                <a:path w="1143000" h="633094">
                  <a:moveTo>
                    <a:pt x="615264" y="1739"/>
                  </a:moveTo>
                  <a:lnTo>
                    <a:pt x="607390" y="67386"/>
                  </a:lnTo>
                  <a:lnTo>
                    <a:pt x="651154" y="72631"/>
                  </a:lnTo>
                  <a:lnTo>
                    <a:pt x="652017" y="59512"/>
                  </a:lnTo>
                  <a:lnTo>
                    <a:pt x="623138" y="56006"/>
                  </a:lnTo>
                  <a:lnTo>
                    <a:pt x="630148" y="3492"/>
                  </a:lnTo>
                  <a:lnTo>
                    <a:pt x="615264" y="1739"/>
                  </a:lnTo>
                  <a:close/>
                </a:path>
                <a:path w="1143000" h="633094">
                  <a:moveTo>
                    <a:pt x="981963" y="174167"/>
                  </a:moveTo>
                  <a:lnTo>
                    <a:pt x="972337" y="182041"/>
                  </a:lnTo>
                  <a:lnTo>
                    <a:pt x="985469" y="196913"/>
                  </a:lnTo>
                  <a:lnTo>
                    <a:pt x="945210" y="231927"/>
                  </a:lnTo>
                  <a:lnTo>
                    <a:pt x="954836" y="243293"/>
                  </a:lnTo>
                  <a:lnTo>
                    <a:pt x="995095" y="208292"/>
                  </a:lnTo>
                  <a:lnTo>
                    <a:pt x="1011746" y="208292"/>
                  </a:lnTo>
                  <a:lnTo>
                    <a:pt x="981963" y="174167"/>
                  </a:lnTo>
                  <a:close/>
                </a:path>
                <a:path w="1143000" h="633094">
                  <a:moveTo>
                    <a:pt x="1011746" y="208292"/>
                  </a:moveTo>
                  <a:lnTo>
                    <a:pt x="995095" y="208292"/>
                  </a:lnTo>
                  <a:lnTo>
                    <a:pt x="1008227" y="223177"/>
                  </a:lnTo>
                  <a:lnTo>
                    <a:pt x="1017854" y="215290"/>
                  </a:lnTo>
                  <a:lnTo>
                    <a:pt x="1011746" y="208292"/>
                  </a:lnTo>
                  <a:close/>
                </a:path>
                <a:path w="1143000" h="633094">
                  <a:moveTo>
                    <a:pt x="937890" y="153162"/>
                  </a:moveTo>
                  <a:lnTo>
                    <a:pt x="925080" y="153162"/>
                  </a:lnTo>
                  <a:lnTo>
                    <a:pt x="924752" y="165904"/>
                  </a:lnTo>
                  <a:lnTo>
                    <a:pt x="923767" y="178974"/>
                  </a:lnTo>
                  <a:lnTo>
                    <a:pt x="922128" y="192045"/>
                  </a:lnTo>
                  <a:lnTo>
                    <a:pt x="919835" y="204787"/>
                  </a:lnTo>
                  <a:lnTo>
                    <a:pt x="929462" y="213550"/>
                  </a:lnTo>
                  <a:lnTo>
                    <a:pt x="954807" y="182918"/>
                  </a:lnTo>
                  <a:lnTo>
                    <a:pt x="935583" y="182918"/>
                  </a:lnTo>
                  <a:lnTo>
                    <a:pt x="936843" y="170825"/>
                  </a:lnTo>
                  <a:lnTo>
                    <a:pt x="937774" y="158408"/>
                  </a:lnTo>
                  <a:lnTo>
                    <a:pt x="937890" y="153162"/>
                  </a:lnTo>
                  <a:close/>
                </a:path>
                <a:path w="1143000" h="633094">
                  <a:moveTo>
                    <a:pt x="928585" y="126022"/>
                  </a:moveTo>
                  <a:lnTo>
                    <a:pt x="885697" y="176784"/>
                  </a:lnTo>
                  <a:lnTo>
                    <a:pt x="897077" y="186410"/>
                  </a:lnTo>
                  <a:lnTo>
                    <a:pt x="925080" y="153162"/>
                  </a:lnTo>
                  <a:lnTo>
                    <a:pt x="937890" y="153162"/>
                  </a:lnTo>
                  <a:lnTo>
                    <a:pt x="938025" y="147027"/>
                  </a:lnTo>
                  <a:lnTo>
                    <a:pt x="938005" y="145275"/>
                  </a:lnTo>
                  <a:lnTo>
                    <a:pt x="937336" y="133908"/>
                  </a:lnTo>
                  <a:lnTo>
                    <a:pt x="928585" y="126022"/>
                  </a:lnTo>
                  <a:close/>
                </a:path>
                <a:path w="1143000" h="633094">
                  <a:moveTo>
                    <a:pt x="960094" y="153162"/>
                  </a:moveTo>
                  <a:lnTo>
                    <a:pt x="935583" y="182918"/>
                  </a:lnTo>
                  <a:lnTo>
                    <a:pt x="954807" y="182918"/>
                  </a:lnTo>
                  <a:lnTo>
                    <a:pt x="971473" y="162775"/>
                  </a:lnTo>
                  <a:lnTo>
                    <a:pt x="960094" y="153162"/>
                  </a:lnTo>
                  <a:close/>
                </a:path>
                <a:path w="1143000" h="633094">
                  <a:moveTo>
                    <a:pt x="883069" y="92760"/>
                  </a:moveTo>
                  <a:lnTo>
                    <a:pt x="844562" y="147027"/>
                  </a:lnTo>
                  <a:lnTo>
                    <a:pt x="883069" y="173278"/>
                  </a:lnTo>
                  <a:lnTo>
                    <a:pt x="890079" y="163652"/>
                  </a:lnTo>
                  <a:lnTo>
                    <a:pt x="863815" y="145275"/>
                  </a:lnTo>
                  <a:lnTo>
                    <a:pt x="873442" y="132143"/>
                  </a:lnTo>
                  <a:lnTo>
                    <a:pt x="895020" y="132143"/>
                  </a:lnTo>
                  <a:lnTo>
                    <a:pt x="880452" y="121653"/>
                  </a:lnTo>
                  <a:lnTo>
                    <a:pt x="887450" y="111150"/>
                  </a:lnTo>
                  <a:lnTo>
                    <a:pt x="909066" y="111150"/>
                  </a:lnTo>
                  <a:lnTo>
                    <a:pt x="883069" y="92760"/>
                  </a:lnTo>
                  <a:close/>
                </a:path>
                <a:path w="1143000" h="633094">
                  <a:moveTo>
                    <a:pt x="895020" y="132143"/>
                  </a:moveTo>
                  <a:lnTo>
                    <a:pt x="873442" y="132143"/>
                  </a:lnTo>
                  <a:lnTo>
                    <a:pt x="895324" y="147027"/>
                  </a:lnTo>
                  <a:lnTo>
                    <a:pt x="902322" y="137401"/>
                  </a:lnTo>
                  <a:lnTo>
                    <a:pt x="895020" y="132143"/>
                  </a:lnTo>
                  <a:close/>
                </a:path>
                <a:path w="1143000" h="633094">
                  <a:moveTo>
                    <a:pt x="858591" y="94513"/>
                  </a:moveTo>
                  <a:lnTo>
                    <a:pt x="843686" y="94513"/>
                  </a:lnTo>
                  <a:lnTo>
                    <a:pt x="825309" y="134772"/>
                  </a:lnTo>
                  <a:lnTo>
                    <a:pt x="838441" y="141782"/>
                  </a:lnTo>
                  <a:lnTo>
                    <a:pt x="845113" y="126548"/>
                  </a:lnTo>
                  <a:lnTo>
                    <a:pt x="851785" y="111150"/>
                  </a:lnTo>
                  <a:lnTo>
                    <a:pt x="858129" y="95752"/>
                  </a:lnTo>
                  <a:lnTo>
                    <a:pt x="858591" y="94513"/>
                  </a:lnTo>
                  <a:close/>
                </a:path>
                <a:path w="1143000" h="633094">
                  <a:moveTo>
                    <a:pt x="909066" y="111150"/>
                  </a:moveTo>
                  <a:lnTo>
                    <a:pt x="887450" y="111150"/>
                  </a:lnTo>
                  <a:lnTo>
                    <a:pt x="911948" y="128650"/>
                  </a:lnTo>
                  <a:lnTo>
                    <a:pt x="918959" y="118148"/>
                  </a:lnTo>
                  <a:lnTo>
                    <a:pt x="909066" y="111150"/>
                  </a:lnTo>
                  <a:close/>
                </a:path>
                <a:path w="1143000" h="633094">
                  <a:moveTo>
                    <a:pt x="819313" y="76136"/>
                  </a:moveTo>
                  <a:lnTo>
                    <a:pt x="807808" y="76136"/>
                  </a:lnTo>
                  <a:lnTo>
                    <a:pt x="805179" y="114642"/>
                  </a:lnTo>
                  <a:lnTo>
                    <a:pt x="813930" y="119900"/>
                  </a:lnTo>
                  <a:lnTo>
                    <a:pt x="836496" y="100647"/>
                  </a:lnTo>
                  <a:lnTo>
                    <a:pt x="818311" y="100647"/>
                  </a:lnTo>
                  <a:lnTo>
                    <a:pt x="819313" y="76136"/>
                  </a:lnTo>
                  <a:close/>
                </a:path>
                <a:path w="1143000" h="633094">
                  <a:moveTo>
                    <a:pt x="806932" y="51638"/>
                  </a:moveTo>
                  <a:lnTo>
                    <a:pt x="797905" y="65188"/>
                  </a:lnTo>
                  <a:lnTo>
                    <a:pt x="789206" y="79313"/>
                  </a:lnTo>
                  <a:lnTo>
                    <a:pt x="780836" y="93602"/>
                  </a:lnTo>
                  <a:lnTo>
                    <a:pt x="772794" y="107645"/>
                  </a:lnTo>
                  <a:lnTo>
                    <a:pt x="785926" y="114642"/>
                  </a:lnTo>
                  <a:lnTo>
                    <a:pt x="807808" y="76136"/>
                  </a:lnTo>
                  <a:lnTo>
                    <a:pt x="819313" y="76136"/>
                  </a:lnTo>
                  <a:lnTo>
                    <a:pt x="820064" y="57759"/>
                  </a:lnTo>
                  <a:lnTo>
                    <a:pt x="806932" y="51638"/>
                  </a:lnTo>
                  <a:close/>
                </a:path>
                <a:path w="1143000" h="633094">
                  <a:moveTo>
                    <a:pt x="851560" y="74383"/>
                  </a:moveTo>
                  <a:lnTo>
                    <a:pt x="818311" y="100647"/>
                  </a:lnTo>
                  <a:lnTo>
                    <a:pt x="836496" y="100647"/>
                  </a:lnTo>
                  <a:lnTo>
                    <a:pt x="843686" y="94513"/>
                  </a:lnTo>
                  <a:lnTo>
                    <a:pt x="858591" y="94513"/>
                  </a:lnTo>
                  <a:lnTo>
                    <a:pt x="863815" y="80517"/>
                  </a:lnTo>
                  <a:lnTo>
                    <a:pt x="851560" y="74383"/>
                  </a:lnTo>
                  <a:close/>
                </a:path>
                <a:path w="1143000" h="633094">
                  <a:moveTo>
                    <a:pt x="742162" y="28003"/>
                  </a:moveTo>
                  <a:lnTo>
                    <a:pt x="722033" y="89268"/>
                  </a:lnTo>
                  <a:lnTo>
                    <a:pt x="736041" y="94513"/>
                  </a:lnTo>
                  <a:lnTo>
                    <a:pt x="743038" y="73507"/>
                  </a:lnTo>
                  <a:lnTo>
                    <a:pt x="775689" y="73507"/>
                  </a:lnTo>
                  <a:lnTo>
                    <a:pt x="780618" y="69789"/>
                  </a:lnTo>
                  <a:lnTo>
                    <a:pt x="782617" y="64431"/>
                  </a:lnTo>
                  <a:lnTo>
                    <a:pt x="759999" y="64431"/>
                  </a:lnTo>
                  <a:lnTo>
                    <a:pt x="753668" y="63297"/>
                  </a:lnTo>
                  <a:lnTo>
                    <a:pt x="747420" y="61264"/>
                  </a:lnTo>
                  <a:lnTo>
                    <a:pt x="752665" y="42875"/>
                  </a:lnTo>
                  <a:lnTo>
                    <a:pt x="779279" y="42875"/>
                  </a:lnTo>
                  <a:lnTo>
                    <a:pt x="761428" y="32384"/>
                  </a:lnTo>
                  <a:lnTo>
                    <a:pt x="742162" y="28003"/>
                  </a:lnTo>
                  <a:close/>
                </a:path>
                <a:path w="1143000" h="633094">
                  <a:moveTo>
                    <a:pt x="698188" y="13452"/>
                  </a:moveTo>
                  <a:lnTo>
                    <a:pt x="674424" y="17214"/>
                  </a:lnTo>
                  <a:lnTo>
                    <a:pt x="659028" y="40258"/>
                  </a:lnTo>
                  <a:lnTo>
                    <a:pt x="663594" y="67920"/>
                  </a:lnTo>
                  <a:lnTo>
                    <a:pt x="683748" y="81060"/>
                  </a:lnTo>
                  <a:lnTo>
                    <a:pt x="707513" y="77299"/>
                  </a:lnTo>
                  <a:lnTo>
                    <a:pt x="713405" y="68479"/>
                  </a:lnTo>
                  <a:lnTo>
                    <a:pt x="689768" y="68479"/>
                  </a:lnTo>
                  <a:lnTo>
                    <a:pt x="676788" y="62433"/>
                  </a:lnTo>
                  <a:lnTo>
                    <a:pt x="673900" y="43751"/>
                  </a:lnTo>
                  <a:lnTo>
                    <a:pt x="681342" y="30436"/>
                  </a:lnTo>
                  <a:lnTo>
                    <a:pt x="692721" y="25817"/>
                  </a:lnTo>
                  <a:lnTo>
                    <a:pt x="717153" y="25817"/>
                  </a:lnTo>
                  <a:lnTo>
                    <a:pt x="698188" y="13452"/>
                  </a:lnTo>
                  <a:close/>
                </a:path>
                <a:path w="1143000" h="633094">
                  <a:moveTo>
                    <a:pt x="775689" y="73507"/>
                  </a:moveTo>
                  <a:lnTo>
                    <a:pt x="743038" y="73507"/>
                  </a:lnTo>
                  <a:lnTo>
                    <a:pt x="750491" y="75410"/>
                  </a:lnTo>
                  <a:lnTo>
                    <a:pt x="758026" y="76903"/>
                  </a:lnTo>
                  <a:lnTo>
                    <a:pt x="765068" y="77574"/>
                  </a:lnTo>
                  <a:lnTo>
                    <a:pt x="771042" y="77012"/>
                  </a:lnTo>
                  <a:lnTo>
                    <a:pt x="775689" y="73507"/>
                  </a:lnTo>
                  <a:close/>
                </a:path>
                <a:path w="1143000" h="633094">
                  <a:moveTo>
                    <a:pt x="717153" y="25817"/>
                  </a:moveTo>
                  <a:lnTo>
                    <a:pt x="692721" y="25817"/>
                  </a:lnTo>
                  <a:lnTo>
                    <a:pt x="703443" y="29730"/>
                  </a:lnTo>
                  <a:lnTo>
                    <a:pt x="708913" y="42011"/>
                  </a:lnTo>
                  <a:lnTo>
                    <a:pt x="703568" y="61726"/>
                  </a:lnTo>
                  <a:lnTo>
                    <a:pt x="689768" y="68479"/>
                  </a:lnTo>
                  <a:lnTo>
                    <a:pt x="713405" y="68479"/>
                  </a:lnTo>
                  <a:lnTo>
                    <a:pt x="722909" y="54254"/>
                  </a:lnTo>
                  <a:lnTo>
                    <a:pt x="718342" y="26593"/>
                  </a:lnTo>
                  <a:lnTo>
                    <a:pt x="717153" y="25817"/>
                  </a:lnTo>
                  <a:close/>
                </a:path>
                <a:path w="1143000" h="633094">
                  <a:moveTo>
                    <a:pt x="779279" y="42875"/>
                  </a:moveTo>
                  <a:lnTo>
                    <a:pt x="752665" y="42875"/>
                  </a:lnTo>
                  <a:lnTo>
                    <a:pt x="764920" y="46380"/>
                  </a:lnTo>
                  <a:lnTo>
                    <a:pt x="771918" y="49885"/>
                  </a:lnTo>
                  <a:lnTo>
                    <a:pt x="769302" y="57759"/>
                  </a:lnTo>
                  <a:lnTo>
                    <a:pt x="765511" y="63106"/>
                  </a:lnTo>
                  <a:lnTo>
                    <a:pt x="759999" y="64431"/>
                  </a:lnTo>
                  <a:lnTo>
                    <a:pt x="782617" y="64431"/>
                  </a:lnTo>
                  <a:lnTo>
                    <a:pt x="785271" y="57318"/>
                  </a:lnTo>
                  <a:lnTo>
                    <a:pt x="780406" y="43537"/>
                  </a:lnTo>
                  <a:lnTo>
                    <a:pt x="779279" y="42875"/>
                  </a:lnTo>
                  <a:close/>
                </a:path>
                <a:path w="1143000" h="633094">
                  <a:moveTo>
                    <a:pt x="1131633" y="465594"/>
                  </a:moveTo>
                  <a:lnTo>
                    <a:pt x="1066863" y="477850"/>
                  </a:lnTo>
                  <a:lnTo>
                    <a:pt x="1070368" y="492734"/>
                  </a:lnTo>
                  <a:lnTo>
                    <a:pt x="1134249" y="479602"/>
                  </a:lnTo>
                  <a:lnTo>
                    <a:pt x="1131633" y="465594"/>
                  </a:lnTo>
                  <a:close/>
                </a:path>
                <a:path w="1143000" h="633094">
                  <a:moveTo>
                    <a:pt x="1059865" y="424472"/>
                  </a:moveTo>
                  <a:lnTo>
                    <a:pt x="1058398" y="439061"/>
                  </a:lnTo>
                  <a:lnTo>
                    <a:pt x="1061937" y="454553"/>
                  </a:lnTo>
                  <a:lnTo>
                    <a:pt x="1070565" y="465943"/>
                  </a:lnTo>
                  <a:lnTo>
                    <a:pt x="1084364" y="468223"/>
                  </a:lnTo>
                  <a:lnTo>
                    <a:pt x="1092010" y="464886"/>
                  </a:lnTo>
                  <a:lnTo>
                    <a:pt x="1096949" y="459254"/>
                  </a:lnTo>
                  <a:lnTo>
                    <a:pt x="1099017" y="453891"/>
                  </a:lnTo>
                  <a:lnTo>
                    <a:pt x="1079988" y="453891"/>
                  </a:lnTo>
                  <a:lnTo>
                    <a:pt x="1075310" y="451742"/>
                  </a:lnTo>
                  <a:lnTo>
                    <a:pt x="1072108" y="444588"/>
                  </a:lnTo>
                  <a:lnTo>
                    <a:pt x="1070368" y="437591"/>
                  </a:lnTo>
                  <a:lnTo>
                    <a:pt x="1070379" y="431436"/>
                  </a:lnTo>
                  <a:lnTo>
                    <a:pt x="1072108" y="426212"/>
                  </a:lnTo>
                  <a:lnTo>
                    <a:pt x="1059865" y="424472"/>
                  </a:lnTo>
                  <a:close/>
                </a:path>
                <a:path w="1143000" h="633094">
                  <a:moveTo>
                    <a:pt x="1126193" y="431436"/>
                  </a:moveTo>
                  <a:lnTo>
                    <a:pt x="1105400" y="431436"/>
                  </a:lnTo>
                  <a:lnTo>
                    <a:pt x="1111281" y="431469"/>
                  </a:lnTo>
                  <a:lnTo>
                    <a:pt x="1115518" y="440026"/>
                  </a:lnTo>
                  <a:lnTo>
                    <a:pt x="1114996" y="453339"/>
                  </a:lnTo>
                  <a:lnTo>
                    <a:pt x="1127252" y="455104"/>
                  </a:lnTo>
                  <a:lnTo>
                    <a:pt x="1126193" y="431436"/>
                  </a:lnTo>
                  <a:close/>
                </a:path>
                <a:path w="1143000" h="633094">
                  <a:moveTo>
                    <a:pt x="1113137" y="416477"/>
                  </a:moveTo>
                  <a:lnTo>
                    <a:pt x="1097342" y="417556"/>
                  </a:lnTo>
                  <a:lnTo>
                    <a:pt x="1087869" y="437591"/>
                  </a:lnTo>
                  <a:lnTo>
                    <a:pt x="1084667" y="449639"/>
                  </a:lnTo>
                  <a:lnTo>
                    <a:pt x="1079988" y="453891"/>
                  </a:lnTo>
                  <a:lnTo>
                    <a:pt x="1099017" y="453891"/>
                  </a:lnTo>
                  <a:lnTo>
                    <a:pt x="1099755" y="451978"/>
                  </a:lnTo>
                  <a:lnTo>
                    <a:pt x="1101001" y="443712"/>
                  </a:lnTo>
                  <a:lnTo>
                    <a:pt x="1105400" y="431436"/>
                  </a:lnTo>
                  <a:lnTo>
                    <a:pt x="1126193" y="431436"/>
                  </a:lnTo>
                  <a:lnTo>
                    <a:pt x="1126143" y="430333"/>
                  </a:lnTo>
                  <a:lnTo>
                    <a:pt x="1113137" y="416477"/>
                  </a:lnTo>
                  <a:close/>
                </a:path>
                <a:path w="1143000" h="633094">
                  <a:moveTo>
                    <a:pt x="1054607" y="377202"/>
                  </a:moveTo>
                  <a:lnTo>
                    <a:pt x="1042365" y="377202"/>
                  </a:lnTo>
                  <a:lnTo>
                    <a:pt x="1042475" y="392087"/>
                  </a:lnTo>
                  <a:lnTo>
                    <a:pt x="1047611" y="406957"/>
                  </a:lnTo>
                  <a:lnTo>
                    <a:pt x="1057372" y="417323"/>
                  </a:lnTo>
                  <a:lnTo>
                    <a:pt x="1071232" y="418338"/>
                  </a:lnTo>
                  <a:lnTo>
                    <a:pt x="1078974" y="413991"/>
                  </a:lnTo>
                  <a:lnTo>
                    <a:pt x="1083270" y="407836"/>
                  </a:lnTo>
                  <a:lnTo>
                    <a:pt x="1084177" y="404444"/>
                  </a:lnTo>
                  <a:lnTo>
                    <a:pt x="1065877" y="404444"/>
                  </a:lnTo>
                  <a:lnTo>
                    <a:pt x="1060669" y="402596"/>
                  </a:lnTo>
                  <a:lnTo>
                    <a:pt x="1056360" y="395579"/>
                  </a:lnTo>
                  <a:lnTo>
                    <a:pt x="1054607" y="389458"/>
                  </a:lnTo>
                  <a:lnTo>
                    <a:pt x="1053731" y="383336"/>
                  </a:lnTo>
                  <a:lnTo>
                    <a:pt x="1054607" y="377202"/>
                  </a:lnTo>
                  <a:close/>
                </a:path>
                <a:path w="1143000" h="633094">
                  <a:moveTo>
                    <a:pt x="1094978" y="364077"/>
                  </a:moveTo>
                  <a:lnTo>
                    <a:pt x="1079398" y="366865"/>
                  </a:lnTo>
                  <a:lnTo>
                    <a:pt x="1072108" y="387705"/>
                  </a:lnTo>
                  <a:lnTo>
                    <a:pt x="1070264" y="399890"/>
                  </a:lnTo>
                  <a:lnTo>
                    <a:pt x="1065877" y="404444"/>
                  </a:lnTo>
                  <a:lnTo>
                    <a:pt x="1084177" y="404444"/>
                  </a:lnTo>
                  <a:lnTo>
                    <a:pt x="1085267" y="400369"/>
                  </a:lnTo>
                  <a:lnTo>
                    <a:pt x="1086135" y="391997"/>
                  </a:lnTo>
                  <a:lnTo>
                    <a:pt x="1088796" y="379543"/>
                  </a:lnTo>
                  <a:lnTo>
                    <a:pt x="1094430" y="379064"/>
                  </a:lnTo>
                  <a:lnTo>
                    <a:pt x="1109831" y="379064"/>
                  </a:lnTo>
                  <a:lnTo>
                    <a:pt x="1109409" y="376386"/>
                  </a:lnTo>
                  <a:lnTo>
                    <a:pt x="1094978" y="364077"/>
                  </a:lnTo>
                  <a:close/>
                </a:path>
                <a:path w="1143000" h="633094">
                  <a:moveTo>
                    <a:pt x="1109831" y="379064"/>
                  </a:moveTo>
                  <a:lnTo>
                    <a:pt x="1094430" y="379064"/>
                  </a:lnTo>
                  <a:lnTo>
                    <a:pt x="1099409" y="387284"/>
                  </a:lnTo>
                  <a:lnTo>
                    <a:pt x="1100124" y="400837"/>
                  </a:lnTo>
                  <a:lnTo>
                    <a:pt x="1113256" y="400837"/>
                  </a:lnTo>
                  <a:lnTo>
                    <a:pt x="1109831" y="379064"/>
                  </a:lnTo>
                  <a:close/>
                </a:path>
                <a:path w="1143000" h="633094">
                  <a:moveTo>
                    <a:pt x="1089621" y="332574"/>
                  </a:moveTo>
                  <a:lnTo>
                    <a:pt x="1030109" y="360578"/>
                  </a:lnTo>
                  <a:lnTo>
                    <a:pt x="1036231" y="373710"/>
                  </a:lnTo>
                  <a:lnTo>
                    <a:pt x="1095743" y="345693"/>
                  </a:lnTo>
                  <a:lnTo>
                    <a:pt x="1089621" y="332574"/>
                  </a:lnTo>
                  <a:close/>
                </a:path>
                <a:path w="1143000" h="633094">
                  <a:moveTo>
                    <a:pt x="1080316" y="316814"/>
                  </a:moveTo>
                  <a:lnTo>
                    <a:pt x="1057236" y="316814"/>
                  </a:lnTo>
                  <a:lnTo>
                    <a:pt x="1020483" y="340448"/>
                  </a:lnTo>
                  <a:lnTo>
                    <a:pt x="1027480" y="352704"/>
                  </a:lnTo>
                  <a:lnTo>
                    <a:pt x="1041386" y="343992"/>
                  </a:lnTo>
                  <a:lnTo>
                    <a:pt x="1055376" y="334868"/>
                  </a:lnTo>
                  <a:lnTo>
                    <a:pt x="1069203" y="325252"/>
                  </a:lnTo>
                  <a:lnTo>
                    <a:pt x="1080316" y="316814"/>
                  </a:lnTo>
                  <a:close/>
                </a:path>
                <a:path w="1143000" h="633094">
                  <a:moveTo>
                    <a:pt x="1051112" y="281813"/>
                  </a:moveTo>
                  <a:lnTo>
                    <a:pt x="1037107" y="281813"/>
                  </a:lnTo>
                  <a:lnTo>
                    <a:pt x="1014349" y="312445"/>
                  </a:lnTo>
                  <a:lnTo>
                    <a:pt x="1019606" y="321195"/>
                  </a:lnTo>
                  <a:lnTo>
                    <a:pt x="1057236" y="316814"/>
                  </a:lnTo>
                  <a:lnTo>
                    <a:pt x="1080316" y="316814"/>
                  </a:lnTo>
                  <a:lnTo>
                    <a:pt x="1082624" y="315061"/>
                  </a:lnTo>
                  <a:lnTo>
                    <a:pt x="1078308" y="308063"/>
                  </a:lnTo>
                  <a:lnTo>
                    <a:pt x="1032738" y="308063"/>
                  </a:lnTo>
                  <a:lnTo>
                    <a:pt x="1051112" y="281813"/>
                  </a:lnTo>
                  <a:close/>
                </a:path>
                <a:path w="1143000" h="633094">
                  <a:moveTo>
                    <a:pt x="1075613" y="303695"/>
                  </a:moveTo>
                  <a:lnTo>
                    <a:pt x="1032738" y="308063"/>
                  </a:lnTo>
                  <a:lnTo>
                    <a:pt x="1078308" y="308063"/>
                  </a:lnTo>
                  <a:lnTo>
                    <a:pt x="1075613" y="303695"/>
                  </a:lnTo>
                  <a:close/>
                </a:path>
                <a:path w="1143000" h="633094">
                  <a:moveTo>
                    <a:pt x="1050239" y="260807"/>
                  </a:moveTo>
                  <a:lnTo>
                    <a:pt x="1035520" y="267150"/>
                  </a:lnTo>
                  <a:lnTo>
                    <a:pt x="1020478" y="274151"/>
                  </a:lnTo>
                  <a:lnTo>
                    <a:pt x="1005438" y="281481"/>
                  </a:lnTo>
                  <a:lnTo>
                    <a:pt x="990726" y="288810"/>
                  </a:lnTo>
                  <a:lnTo>
                    <a:pt x="997724" y="301942"/>
                  </a:lnTo>
                  <a:lnTo>
                    <a:pt x="1037107" y="281813"/>
                  </a:lnTo>
                  <a:lnTo>
                    <a:pt x="1051112" y="281813"/>
                  </a:lnTo>
                  <a:lnTo>
                    <a:pt x="1057236" y="273062"/>
                  </a:lnTo>
                  <a:lnTo>
                    <a:pt x="1050239" y="260807"/>
                  </a:lnTo>
                  <a:close/>
                </a:path>
                <a:path w="1143000" h="633094">
                  <a:moveTo>
                    <a:pt x="1104493" y="496227"/>
                  </a:moveTo>
                  <a:lnTo>
                    <a:pt x="1079717" y="508454"/>
                  </a:lnTo>
                  <a:lnTo>
                    <a:pt x="1072989" y="531674"/>
                  </a:lnTo>
                  <a:lnTo>
                    <a:pt x="1083328" y="553582"/>
                  </a:lnTo>
                  <a:lnTo>
                    <a:pt x="1109751" y="561873"/>
                  </a:lnTo>
                  <a:lnTo>
                    <a:pt x="1134897" y="549153"/>
                  </a:lnTo>
                  <a:lnTo>
                    <a:pt x="1136027" y="545201"/>
                  </a:lnTo>
                  <a:lnTo>
                    <a:pt x="1097000" y="545201"/>
                  </a:lnTo>
                  <a:lnTo>
                    <a:pt x="1086551" y="533971"/>
                  </a:lnTo>
                  <a:lnTo>
                    <a:pt x="1088575" y="519626"/>
                  </a:lnTo>
                  <a:lnTo>
                    <a:pt x="1105369" y="511111"/>
                  </a:lnTo>
                  <a:lnTo>
                    <a:pt x="1134476" y="511111"/>
                  </a:lnTo>
                  <a:lnTo>
                    <a:pt x="1131039" y="504025"/>
                  </a:lnTo>
                  <a:lnTo>
                    <a:pt x="1104493" y="496227"/>
                  </a:lnTo>
                  <a:close/>
                </a:path>
                <a:path w="1143000" h="633094">
                  <a:moveTo>
                    <a:pt x="1134476" y="511111"/>
                  </a:moveTo>
                  <a:lnTo>
                    <a:pt x="1105369" y="511111"/>
                  </a:lnTo>
                  <a:lnTo>
                    <a:pt x="1120086" y="514460"/>
                  </a:lnTo>
                  <a:lnTo>
                    <a:pt x="1127909" y="524127"/>
                  </a:lnTo>
                  <a:lnTo>
                    <a:pt x="1127526" y="535602"/>
                  </a:lnTo>
                  <a:lnTo>
                    <a:pt x="1117625" y="544372"/>
                  </a:lnTo>
                  <a:lnTo>
                    <a:pt x="1097000" y="545201"/>
                  </a:lnTo>
                  <a:lnTo>
                    <a:pt x="1136027" y="545201"/>
                  </a:lnTo>
                  <a:lnTo>
                    <a:pt x="1141583" y="525768"/>
                  </a:lnTo>
                  <a:lnTo>
                    <a:pt x="1134476" y="511111"/>
                  </a:lnTo>
                  <a:close/>
                </a:path>
                <a:path w="1143000" h="633094">
                  <a:moveTo>
                    <a:pt x="1077366" y="571500"/>
                  </a:moveTo>
                  <a:lnTo>
                    <a:pt x="1076490" y="585495"/>
                  </a:lnTo>
                  <a:lnTo>
                    <a:pt x="1119377" y="589000"/>
                  </a:lnTo>
                  <a:lnTo>
                    <a:pt x="1108572" y="596549"/>
                  </a:lnTo>
                  <a:lnTo>
                    <a:pt x="1097276" y="603442"/>
                  </a:lnTo>
                  <a:lnTo>
                    <a:pt x="1085652" y="609679"/>
                  </a:lnTo>
                  <a:lnTo>
                    <a:pt x="1073861" y="615264"/>
                  </a:lnTo>
                  <a:lnTo>
                    <a:pt x="1072997" y="627506"/>
                  </a:lnTo>
                  <a:lnTo>
                    <a:pt x="1138631" y="632764"/>
                  </a:lnTo>
                  <a:lnTo>
                    <a:pt x="1140383" y="617880"/>
                  </a:lnTo>
                  <a:lnTo>
                    <a:pt x="1101001" y="615264"/>
                  </a:lnTo>
                  <a:lnTo>
                    <a:pt x="1111609" y="609173"/>
                  </a:lnTo>
                  <a:lnTo>
                    <a:pt x="1122219" y="602675"/>
                  </a:lnTo>
                  <a:lnTo>
                    <a:pt x="1132501" y="595686"/>
                  </a:lnTo>
                  <a:lnTo>
                    <a:pt x="1142123" y="588124"/>
                  </a:lnTo>
                  <a:lnTo>
                    <a:pt x="1143000" y="575868"/>
                  </a:lnTo>
                  <a:lnTo>
                    <a:pt x="1077366" y="571500"/>
                  </a:lnTo>
                  <a:close/>
                </a:path>
              </a:pathLst>
            </a:custGeom>
            <a:solidFill>
              <a:srgbClr val="616161"/>
            </a:solidFill>
          </p:spPr>
          <p:txBody>
            <a:bodyPr wrap="square" lIns="0" tIns="0" rIns="0" bIns="0" rtlCol="0"/>
            <a:lstStyle/>
            <a:p>
              <a:endParaRPr sz="1800"/>
            </a:p>
          </p:txBody>
        </p:sp>
        <p:sp>
          <p:nvSpPr>
            <p:cNvPr id="38" name="object 8"/>
            <p:cNvSpPr/>
            <p:nvPr userDrawn="1"/>
          </p:nvSpPr>
          <p:spPr>
            <a:xfrm>
              <a:off x="9039820" y="1078307"/>
              <a:ext cx="974750" cy="336497"/>
            </a:xfrm>
            <a:custGeom>
              <a:avLst/>
              <a:gdLst/>
              <a:ahLst/>
              <a:cxnLst/>
              <a:rect l="l" t="t" r="r" b="b"/>
              <a:pathLst>
                <a:path w="1015365" h="354965">
                  <a:moveTo>
                    <a:pt x="162920" y="200418"/>
                  </a:moveTo>
                  <a:lnTo>
                    <a:pt x="144411" y="200418"/>
                  </a:lnTo>
                  <a:lnTo>
                    <a:pt x="163664" y="217042"/>
                  </a:lnTo>
                  <a:lnTo>
                    <a:pt x="158407" y="231051"/>
                  </a:lnTo>
                  <a:lnTo>
                    <a:pt x="169786" y="241553"/>
                  </a:lnTo>
                  <a:lnTo>
                    <a:pt x="176677" y="224622"/>
                  </a:lnTo>
                  <a:lnTo>
                    <a:pt x="182913" y="207854"/>
                  </a:lnTo>
                  <a:lnTo>
                    <a:pt x="183642" y="205663"/>
                  </a:lnTo>
                  <a:lnTo>
                    <a:pt x="168909" y="205663"/>
                  </a:lnTo>
                  <a:lnTo>
                    <a:pt x="162920" y="200418"/>
                  </a:lnTo>
                  <a:close/>
                </a:path>
                <a:path w="1015365" h="354965">
                  <a:moveTo>
                    <a:pt x="182918" y="164528"/>
                  </a:moveTo>
                  <a:lnTo>
                    <a:pt x="166794" y="172063"/>
                  </a:lnTo>
                  <a:lnTo>
                    <a:pt x="151080" y="180173"/>
                  </a:lnTo>
                  <a:lnTo>
                    <a:pt x="135531" y="188776"/>
                  </a:lnTo>
                  <a:lnTo>
                    <a:pt x="119900" y="197789"/>
                  </a:lnTo>
                  <a:lnTo>
                    <a:pt x="131279" y="207416"/>
                  </a:lnTo>
                  <a:lnTo>
                    <a:pt x="144411" y="200418"/>
                  </a:lnTo>
                  <a:lnTo>
                    <a:pt x="162920" y="200418"/>
                  </a:lnTo>
                  <a:lnTo>
                    <a:pt x="154914" y="193408"/>
                  </a:lnTo>
                  <a:lnTo>
                    <a:pt x="177660" y="180289"/>
                  </a:lnTo>
                  <a:lnTo>
                    <a:pt x="191636" y="180289"/>
                  </a:lnTo>
                  <a:lnTo>
                    <a:pt x="193420" y="174155"/>
                  </a:lnTo>
                  <a:lnTo>
                    <a:pt x="182918" y="164528"/>
                  </a:lnTo>
                  <a:close/>
                </a:path>
                <a:path w="1015365" h="354965">
                  <a:moveTo>
                    <a:pt x="191636" y="180289"/>
                  </a:moveTo>
                  <a:lnTo>
                    <a:pt x="177660" y="180289"/>
                  </a:lnTo>
                  <a:lnTo>
                    <a:pt x="168909" y="205663"/>
                  </a:lnTo>
                  <a:lnTo>
                    <a:pt x="183642" y="205663"/>
                  </a:lnTo>
                  <a:lnTo>
                    <a:pt x="188493" y="191086"/>
                  </a:lnTo>
                  <a:lnTo>
                    <a:pt x="191636" y="180289"/>
                  </a:lnTo>
                  <a:close/>
                </a:path>
                <a:path w="1015365" h="354965">
                  <a:moveTo>
                    <a:pt x="125282" y="148780"/>
                  </a:moveTo>
                  <a:lnTo>
                    <a:pt x="106768" y="148780"/>
                  </a:lnTo>
                  <a:lnTo>
                    <a:pt x="112026" y="154025"/>
                  </a:lnTo>
                  <a:lnTo>
                    <a:pt x="110548" y="161231"/>
                  </a:lnTo>
                  <a:lnTo>
                    <a:pt x="108742" y="168355"/>
                  </a:lnTo>
                  <a:lnTo>
                    <a:pt x="106609" y="175315"/>
                  </a:lnTo>
                  <a:lnTo>
                    <a:pt x="104152" y="182029"/>
                  </a:lnTo>
                  <a:lnTo>
                    <a:pt x="115519" y="194284"/>
                  </a:lnTo>
                  <a:lnTo>
                    <a:pt x="118120" y="186914"/>
                  </a:lnTo>
                  <a:lnTo>
                    <a:pt x="120557" y="179297"/>
                  </a:lnTo>
                  <a:lnTo>
                    <a:pt x="122666" y="171515"/>
                  </a:lnTo>
                  <a:lnTo>
                    <a:pt x="124282" y="163652"/>
                  </a:lnTo>
                  <a:lnTo>
                    <a:pt x="141156" y="163652"/>
                  </a:lnTo>
                  <a:lnTo>
                    <a:pt x="149767" y="157638"/>
                  </a:lnTo>
                  <a:lnTo>
                    <a:pt x="150973" y="151020"/>
                  </a:lnTo>
                  <a:lnTo>
                    <a:pt x="128060" y="151020"/>
                  </a:lnTo>
                  <a:lnTo>
                    <a:pt x="125282" y="148780"/>
                  </a:lnTo>
                  <a:close/>
                </a:path>
                <a:path w="1015365" h="354965">
                  <a:moveTo>
                    <a:pt x="127774" y="110274"/>
                  </a:moveTo>
                  <a:lnTo>
                    <a:pt x="79641" y="154025"/>
                  </a:lnTo>
                  <a:lnTo>
                    <a:pt x="89268" y="165404"/>
                  </a:lnTo>
                  <a:lnTo>
                    <a:pt x="106768" y="148780"/>
                  </a:lnTo>
                  <a:lnTo>
                    <a:pt x="125282" y="148780"/>
                  </a:lnTo>
                  <a:lnTo>
                    <a:pt x="115519" y="140906"/>
                  </a:lnTo>
                  <a:lnTo>
                    <a:pt x="129527" y="128650"/>
                  </a:lnTo>
                  <a:lnTo>
                    <a:pt x="144667" y="128650"/>
                  </a:lnTo>
                  <a:lnTo>
                    <a:pt x="141782" y="123393"/>
                  </a:lnTo>
                  <a:lnTo>
                    <a:pt x="127774" y="110274"/>
                  </a:lnTo>
                  <a:close/>
                </a:path>
                <a:path w="1015365" h="354965">
                  <a:moveTo>
                    <a:pt x="141156" y="163652"/>
                  </a:moveTo>
                  <a:lnTo>
                    <a:pt x="124282" y="163652"/>
                  </a:lnTo>
                  <a:lnTo>
                    <a:pt x="138707" y="165362"/>
                  </a:lnTo>
                  <a:lnTo>
                    <a:pt x="141156" y="163652"/>
                  </a:lnTo>
                  <a:close/>
                </a:path>
                <a:path w="1015365" h="354965">
                  <a:moveTo>
                    <a:pt x="144667" y="128650"/>
                  </a:moveTo>
                  <a:lnTo>
                    <a:pt x="129527" y="128650"/>
                  </a:lnTo>
                  <a:lnTo>
                    <a:pt x="133032" y="133019"/>
                  </a:lnTo>
                  <a:lnTo>
                    <a:pt x="136525" y="136525"/>
                  </a:lnTo>
                  <a:lnTo>
                    <a:pt x="138277" y="139153"/>
                  </a:lnTo>
                  <a:lnTo>
                    <a:pt x="138264" y="142856"/>
                  </a:lnTo>
                  <a:lnTo>
                    <a:pt x="138045" y="146312"/>
                  </a:lnTo>
                  <a:lnTo>
                    <a:pt x="135104" y="150963"/>
                  </a:lnTo>
                  <a:lnTo>
                    <a:pt x="128060" y="151020"/>
                  </a:lnTo>
                  <a:lnTo>
                    <a:pt x="150973" y="151020"/>
                  </a:lnTo>
                  <a:lnTo>
                    <a:pt x="152460" y="142856"/>
                  </a:lnTo>
                  <a:lnTo>
                    <a:pt x="144667" y="128650"/>
                  </a:lnTo>
                  <a:close/>
                </a:path>
                <a:path w="1015365" h="354965">
                  <a:moveTo>
                    <a:pt x="98894" y="69138"/>
                  </a:moveTo>
                  <a:lnTo>
                    <a:pt x="44627" y="105892"/>
                  </a:lnTo>
                  <a:lnTo>
                    <a:pt x="70015" y="145275"/>
                  </a:lnTo>
                  <a:lnTo>
                    <a:pt x="80517" y="138277"/>
                  </a:lnTo>
                  <a:lnTo>
                    <a:pt x="63017" y="111150"/>
                  </a:lnTo>
                  <a:lnTo>
                    <a:pt x="76136" y="102387"/>
                  </a:lnTo>
                  <a:lnTo>
                    <a:pt x="90531" y="102387"/>
                  </a:lnTo>
                  <a:lnTo>
                    <a:pt x="85775" y="95389"/>
                  </a:lnTo>
                  <a:lnTo>
                    <a:pt x="97142" y="88391"/>
                  </a:lnTo>
                  <a:lnTo>
                    <a:pt x="111734" y="88391"/>
                  </a:lnTo>
                  <a:lnTo>
                    <a:pt x="98894" y="69138"/>
                  </a:lnTo>
                  <a:close/>
                </a:path>
                <a:path w="1015365" h="354965">
                  <a:moveTo>
                    <a:pt x="90531" y="102387"/>
                  </a:moveTo>
                  <a:lnTo>
                    <a:pt x="76136" y="102387"/>
                  </a:lnTo>
                  <a:lnTo>
                    <a:pt x="91020" y="124269"/>
                  </a:lnTo>
                  <a:lnTo>
                    <a:pt x="100647" y="117271"/>
                  </a:lnTo>
                  <a:lnTo>
                    <a:pt x="90531" y="102387"/>
                  </a:lnTo>
                  <a:close/>
                </a:path>
                <a:path w="1015365" h="354965">
                  <a:moveTo>
                    <a:pt x="111734" y="88391"/>
                  </a:moveTo>
                  <a:lnTo>
                    <a:pt x="97142" y="88391"/>
                  </a:lnTo>
                  <a:lnTo>
                    <a:pt x="113779" y="112890"/>
                  </a:lnTo>
                  <a:lnTo>
                    <a:pt x="123405" y="105892"/>
                  </a:lnTo>
                  <a:lnTo>
                    <a:pt x="111734" y="88391"/>
                  </a:lnTo>
                  <a:close/>
                </a:path>
                <a:path w="1015365" h="354965">
                  <a:moveTo>
                    <a:pt x="90144" y="58635"/>
                  </a:moveTo>
                  <a:lnTo>
                    <a:pt x="65646" y="58635"/>
                  </a:lnTo>
                  <a:lnTo>
                    <a:pt x="28003" y="81381"/>
                  </a:lnTo>
                  <a:lnTo>
                    <a:pt x="34137" y="93637"/>
                  </a:lnTo>
                  <a:lnTo>
                    <a:pt x="48180" y="85460"/>
                  </a:lnTo>
                  <a:lnTo>
                    <a:pt x="62469" y="76793"/>
                  </a:lnTo>
                  <a:lnTo>
                    <a:pt x="76594" y="67798"/>
                  </a:lnTo>
                  <a:lnTo>
                    <a:pt x="90144" y="58635"/>
                  </a:lnTo>
                  <a:close/>
                </a:path>
                <a:path w="1015365" h="354965">
                  <a:moveTo>
                    <a:pt x="61331" y="22745"/>
                  </a:moveTo>
                  <a:lnTo>
                    <a:pt x="46393" y="22745"/>
                  </a:lnTo>
                  <a:lnTo>
                    <a:pt x="21882" y="52501"/>
                  </a:lnTo>
                  <a:lnTo>
                    <a:pt x="27127" y="62141"/>
                  </a:lnTo>
                  <a:lnTo>
                    <a:pt x="65646" y="58635"/>
                  </a:lnTo>
                  <a:lnTo>
                    <a:pt x="90144" y="58635"/>
                  </a:lnTo>
                  <a:lnTo>
                    <a:pt x="85336" y="49009"/>
                  </a:lnTo>
                  <a:lnTo>
                    <a:pt x="41135" y="49009"/>
                  </a:lnTo>
                  <a:lnTo>
                    <a:pt x="61331" y="22745"/>
                  </a:lnTo>
                  <a:close/>
                </a:path>
                <a:path w="1015365" h="354965">
                  <a:moveTo>
                    <a:pt x="84023" y="46380"/>
                  </a:moveTo>
                  <a:lnTo>
                    <a:pt x="41135" y="49009"/>
                  </a:lnTo>
                  <a:lnTo>
                    <a:pt x="85336" y="49009"/>
                  </a:lnTo>
                  <a:lnTo>
                    <a:pt x="84023" y="46380"/>
                  </a:lnTo>
                  <a:close/>
                </a:path>
                <a:path w="1015365" h="354965">
                  <a:moveTo>
                    <a:pt x="60388" y="2616"/>
                  </a:moveTo>
                  <a:lnTo>
                    <a:pt x="45168" y="8323"/>
                  </a:lnTo>
                  <a:lnTo>
                    <a:pt x="29865" y="14766"/>
                  </a:lnTo>
                  <a:lnTo>
                    <a:pt x="14727" y="21700"/>
                  </a:lnTo>
                  <a:lnTo>
                    <a:pt x="0" y="28879"/>
                  </a:lnTo>
                  <a:lnTo>
                    <a:pt x="6134" y="41122"/>
                  </a:lnTo>
                  <a:lnTo>
                    <a:pt x="46393" y="22745"/>
                  </a:lnTo>
                  <a:lnTo>
                    <a:pt x="61331" y="22745"/>
                  </a:lnTo>
                  <a:lnTo>
                    <a:pt x="67386" y="14871"/>
                  </a:lnTo>
                  <a:lnTo>
                    <a:pt x="60388" y="2616"/>
                  </a:lnTo>
                  <a:close/>
                </a:path>
                <a:path w="1015365" h="354965">
                  <a:moveTo>
                    <a:pt x="447946" y="330822"/>
                  </a:moveTo>
                  <a:lnTo>
                    <a:pt x="408711" y="330822"/>
                  </a:lnTo>
                  <a:lnTo>
                    <a:pt x="434098" y="335191"/>
                  </a:lnTo>
                  <a:lnTo>
                    <a:pt x="435851" y="350075"/>
                  </a:lnTo>
                  <a:lnTo>
                    <a:pt x="451599" y="353567"/>
                  </a:lnTo>
                  <a:lnTo>
                    <a:pt x="448744" y="335191"/>
                  </a:lnTo>
                  <a:lnTo>
                    <a:pt x="447946" y="330822"/>
                  </a:lnTo>
                  <a:close/>
                </a:path>
                <a:path w="1015365" h="354965">
                  <a:moveTo>
                    <a:pt x="423595" y="280936"/>
                  </a:moveTo>
                  <a:lnTo>
                    <a:pt x="413488" y="295603"/>
                  </a:lnTo>
                  <a:lnTo>
                    <a:pt x="404118" y="310473"/>
                  </a:lnTo>
                  <a:lnTo>
                    <a:pt x="395040" y="325735"/>
                  </a:lnTo>
                  <a:lnTo>
                    <a:pt x="385965" y="341325"/>
                  </a:lnTo>
                  <a:lnTo>
                    <a:pt x="401713" y="343941"/>
                  </a:lnTo>
                  <a:lnTo>
                    <a:pt x="408711" y="330822"/>
                  </a:lnTo>
                  <a:lnTo>
                    <a:pt x="447946" y="330822"/>
                  </a:lnTo>
                  <a:lnTo>
                    <a:pt x="446504" y="322935"/>
                  </a:lnTo>
                  <a:lnTo>
                    <a:pt x="432346" y="322935"/>
                  </a:lnTo>
                  <a:lnTo>
                    <a:pt x="413969" y="320319"/>
                  </a:lnTo>
                  <a:lnTo>
                    <a:pt x="427964" y="296684"/>
                  </a:lnTo>
                  <a:lnTo>
                    <a:pt x="440882" y="296684"/>
                  </a:lnTo>
                  <a:lnTo>
                    <a:pt x="437591" y="283552"/>
                  </a:lnTo>
                  <a:lnTo>
                    <a:pt x="423595" y="280936"/>
                  </a:lnTo>
                  <a:close/>
                </a:path>
                <a:path w="1015365" h="354965">
                  <a:moveTo>
                    <a:pt x="362004" y="287058"/>
                  </a:moveTo>
                  <a:lnTo>
                    <a:pt x="348322" y="287058"/>
                  </a:lnTo>
                  <a:lnTo>
                    <a:pt x="352743" y="299040"/>
                  </a:lnTo>
                  <a:lnTo>
                    <a:pt x="356809" y="311559"/>
                  </a:lnTo>
                  <a:lnTo>
                    <a:pt x="360265" y="323982"/>
                  </a:lnTo>
                  <a:lnTo>
                    <a:pt x="363207" y="336943"/>
                  </a:lnTo>
                  <a:lnTo>
                    <a:pt x="375462" y="340448"/>
                  </a:lnTo>
                  <a:lnTo>
                    <a:pt x="384821" y="309816"/>
                  </a:lnTo>
                  <a:lnTo>
                    <a:pt x="369328" y="309816"/>
                  </a:lnTo>
                  <a:lnTo>
                    <a:pt x="365858" y="298395"/>
                  </a:lnTo>
                  <a:lnTo>
                    <a:pt x="362004" y="287058"/>
                  </a:lnTo>
                  <a:close/>
                </a:path>
                <a:path w="1015365" h="354965">
                  <a:moveTo>
                    <a:pt x="340448" y="260794"/>
                  </a:moveTo>
                  <a:lnTo>
                    <a:pt x="321195" y="323811"/>
                  </a:lnTo>
                  <a:lnTo>
                    <a:pt x="335203" y="328193"/>
                  </a:lnTo>
                  <a:lnTo>
                    <a:pt x="348322" y="287058"/>
                  </a:lnTo>
                  <a:lnTo>
                    <a:pt x="362004" y="287058"/>
                  </a:lnTo>
                  <a:lnTo>
                    <a:pt x="361892" y="286729"/>
                  </a:lnTo>
                  <a:lnTo>
                    <a:pt x="357270" y="275228"/>
                  </a:lnTo>
                  <a:lnTo>
                    <a:pt x="351828" y="264299"/>
                  </a:lnTo>
                  <a:lnTo>
                    <a:pt x="340448" y="260794"/>
                  </a:lnTo>
                  <a:close/>
                </a:path>
                <a:path w="1015365" h="354965">
                  <a:moveTo>
                    <a:pt x="440882" y="296684"/>
                  </a:moveTo>
                  <a:lnTo>
                    <a:pt x="427964" y="296684"/>
                  </a:lnTo>
                  <a:lnTo>
                    <a:pt x="432346" y="322935"/>
                  </a:lnTo>
                  <a:lnTo>
                    <a:pt x="446504" y="322935"/>
                  </a:lnTo>
                  <a:lnTo>
                    <a:pt x="445585" y="317907"/>
                  </a:lnTo>
                  <a:lnTo>
                    <a:pt x="441876" y="300648"/>
                  </a:lnTo>
                  <a:lnTo>
                    <a:pt x="440882" y="296684"/>
                  </a:lnTo>
                  <a:close/>
                </a:path>
                <a:path w="1015365" h="354965">
                  <a:moveTo>
                    <a:pt x="285318" y="236296"/>
                  </a:moveTo>
                  <a:lnTo>
                    <a:pt x="267804" y="273050"/>
                  </a:lnTo>
                  <a:lnTo>
                    <a:pt x="264886" y="283552"/>
                  </a:lnTo>
                  <a:lnTo>
                    <a:pt x="264898" y="284429"/>
                  </a:lnTo>
                  <a:lnTo>
                    <a:pt x="296800" y="311559"/>
                  </a:lnTo>
                  <a:lnTo>
                    <a:pt x="304198" y="309535"/>
                  </a:lnTo>
                  <a:lnTo>
                    <a:pt x="310692" y="304558"/>
                  </a:lnTo>
                  <a:lnTo>
                    <a:pt x="315674" y="297449"/>
                  </a:lnTo>
                  <a:lnTo>
                    <a:pt x="288158" y="297449"/>
                  </a:lnTo>
                  <a:lnTo>
                    <a:pt x="281536" y="292868"/>
                  </a:lnTo>
                  <a:lnTo>
                    <a:pt x="293832" y="251571"/>
                  </a:lnTo>
                  <a:lnTo>
                    <a:pt x="298437" y="242417"/>
                  </a:lnTo>
                  <a:lnTo>
                    <a:pt x="285318" y="236296"/>
                  </a:lnTo>
                  <a:close/>
                </a:path>
                <a:path w="1015365" h="354965">
                  <a:moveTo>
                    <a:pt x="380707" y="273050"/>
                  </a:moveTo>
                  <a:lnTo>
                    <a:pt x="369328" y="309816"/>
                  </a:lnTo>
                  <a:lnTo>
                    <a:pt x="384821" y="309816"/>
                  </a:lnTo>
                  <a:lnTo>
                    <a:pt x="394715" y="277431"/>
                  </a:lnTo>
                  <a:lnTo>
                    <a:pt x="380707" y="273050"/>
                  </a:lnTo>
                  <a:close/>
                </a:path>
                <a:path w="1015365" h="354965">
                  <a:moveTo>
                    <a:pt x="320319" y="252920"/>
                  </a:moveTo>
                  <a:lnTo>
                    <a:pt x="303695" y="288810"/>
                  </a:lnTo>
                  <a:lnTo>
                    <a:pt x="296420" y="296616"/>
                  </a:lnTo>
                  <a:lnTo>
                    <a:pt x="288158" y="297449"/>
                  </a:lnTo>
                  <a:lnTo>
                    <a:pt x="315674" y="297449"/>
                  </a:lnTo>
                  <a:lnTo>
                    <a:pt x="317000" y="295540"/>
                  </a:lnTo>
                  <a:lnTo>
                    <a:pt x="323491" y="282792"/>
                  </a:lnTo>
                  <a:lnTo>
                    <a:pt x="329523" y="269488"/>
                  </a:lnTo>
                  <a:lnTo>
                    <a:pt x="334327" y="259054"/>
                  </a:lnTo>
                  <a:lnTo>
                    <a:pt x="320319" y="252920"/>
                  </a:lnTo>
                  <a:close/>
                </a:path>
                <a:path w="1015365" h="354965">
                  <a:moveTo>
                    <a:pt x="245924" y="243293"/>
                  </a:moveTo>
                  <a:lnTo>
                    <a:pt x="223177" y="243293"/>
                  </a:lnTo>
                  <a:lnTo>
                    <a:pt x="244182" y="257301"/>
                  </a:lnTo>
                  <a:lnTo>
                    <a:pt x="229298" y="280936"/>
                  </a:lnTo>
                  <a:lnTo>
                    <a:pt x="241553" y="288810"/>
                  </a:lnTo>
                  <a:lnTo>
                    <a:pt x="268887" y="246799"/>
                  </a:lnTo>
                  <a:lnTo>
                    <a:pt x="251180" y="246799"/>
                  </a:lnTo>
                  <a:lnTo>
                    <a:pt x="245924" y="243293"/>
                  </a:lnTo>
                  <a:close/>
                </a:path>
                <a:path w="1015365" h="354965">
                  <a:moveTo>
                    <a:pt x="231927" y="203911"/>
                  </a:moveTo>
                  <a:lnTo>
                    <a:pt x="196037" y="259054"/>
                  </a:lnTo>
                  <a:lnTo>
                    <a:pt x="208292" y="266928"/>
                  </a:lnTo>
                  <a:lnTo>
                    <a:pt x="223177" y="243293"/>
                  </a:lnTo>
                  <a:lnTo>
                    <a:pt x="245924" y="243293"/>
                  </a:lnTo>
                  <a:lnTo>
                    <a:pt x="230174" y="232790"/>
                  </a:lnTo>
                  <a:lnTo>
                    <a:pt x="244182" y="211785"/>
                  </a:lnTo>
                  <a:lnTo>
                    <a:pt x="231927" y="203911"/>
                  </a:lnTo>
                  <a:close/>
                </a:path>
                <a:path w="1015365" h="354965">
                  <a:moveTo>
                    <a:pt x="265188" y="225793"/>
                  </a:moveTo>
                  <a:lnTo>
                    <a:pt x="251180" y="246799"/>
                  </a:lnTo>
                  <a:lnTo>
                    <a:pt x="268887" y="246799"/>
                  </a:lnTo>
                  <a:lnTo>
                    <a:pt x="277431" y="233667"/>
                  </a:lnTo>
                  <a:lnTo>
                    <a:pt x="265188" y="225793"/>
                  </a:lnTo>
                  <a:close/>
                </a:path>
                <a:path w="1015365" h="354965">
                  <a:moveTo>
                    <a:pt x="483107" y="287934"/>
                  </a:moveTo>
                  <a:lnTo>
                    <a:pt x="463854" y="288810"/>
                  </a:lnTo>
                  <a:lnTo>
                    <a:pt x="462978" y="353567"/>
                  </a:lnTo>
                  <a:lnTo>
                    <a:pt x="477850" y="354444"/>
                  </a:lnTo>
                  <a:lnTo>
                    <a:pt x="477850" y="329946"/>
                  </a:lnTo>
                  <a:lnTo>
                    <a:pt x="502396" y="329946"/>
                  </a:lnTo>
                  <a:lnTo>
                    <a:pt x="500608" y="327317"/>
                  </a:lnTo>
                  <a:lnTo>
                    <a:pt x="511226" y="318566"/>
                  </a:lnTo>
                  <a:lnTo>
                    <a:pt x="478726" y="318566"/>
                  </a:lnTo>
                  <a:lnTo>
                    <a:pt x="478726" y="300189"/>
                  </a:lnTo>
                  <a:lnTo>
                    <a:pt x="509890" y="300189"/>
                  </a:lnTo>
                  <a:lnTo>
                    <a:pt x="504548" y="293103"/>
                  </a:lnTo>
                  <a:lnTo>
                    <a:pt x="483107" y="287934"/>
                  </a:lnTo>
                  <a:close/>
                </a:path>
                <a:path w="1015365" h="354965">
                  <a:moveTo>
                    <a:pt x="502396" y="329946"/>
                  </a:moveTo>
                  <a:lnTo>
                    <a:pt x="485736" y="329946"/>
                  </a:lnTo>
                  <a:lnTo>
                    <a:pt x="489522" y="335988"/>
                  </a:lnTo>
                  <a:lnTo>
                    <a:pt x="493063" y="342195"/>
                  </a:lnTo>
                  <a:lnTo>
                    <a:pt x="499732" y="354444"/>
                  </a:lnTo>
                  <a:lnTo>
                    <a:pt x="516369" y="354444"/>
                  </a:lnTo>
                  <a:lnTo>
                    <a:pt x="513290" y="347744"/>
                  </a:lnTo>
                  <a:lnTo>
                    <a:pt x="509474" y="340880"/>
                  </a:lnTo>
                  <a:lnTo>
                    <a:pt x="505166" y="334016"/>
                  </a:lnTo>
                  <a:lnTo>
                    <a:pt x="502396" y="329946"/>
                  </a:lnTo>
                  <a:close/>
                </a:path>
                <a:path w="1015365" h="354965">
                  <a:moveTo>
                    <a:pt x="509890" y="300189"/>
                  </a:moveTo>
                  <a:lnTo>
                    <a:pt x="488353" y="300189"/>
                  </a:lnTo>
                  <a:lnTo>
                    <a:pt x="491858" y="301066"/>
                  </a:lnTo>
                  <a:lnTo>
                    <a:pt x="494487" y="302818"/>
                  </a:lnTo>
                  <a:lnTo>
                    <a:pt x="497071" y="305643"/>
                  </a:lnTo>
                  <a:lnTo>
                    <a:pt x="498751" y="311016"/>
                  </a:lnTo>
                  <a:lnTo>
                    <a:pt x="494358" y="316227"/>
                  </a:lnTo>
                  <a:lnTo>
                    <a:pt x="478726" y="318566"/>
                  </a:lnTo>
                  <a:lnTo>
                    <a:pt x="511226" y="318566"/>
                  </a:lnTo>
                  <a:lnTo>
                    <a:pt x="511657" y="318211"/>
                  </a:lnTo>
                  <a:lnTo>
                    <a:pt x="513518" y="305001"/>
                  </a:lnTo>
                  <a:lnTo>
                    <a:pt x="509890" y="300189"/>
                  </a:lnTo>
                  <a:close/>
                </a:path>
                <a:path w="1015365" h="354965">
                  <a:moveTo>
                    <a:pt x="558368" y="287058"/>
                  </a:moveTo>
                  <a:lnTo>
                    <a:pt x="544372" y="288810"/>
                  </a:lnTo>
                  <a:lnTo>
                    <a:pt x="544686" y="305245"/>
                  </a:lnTo>
                  <a:lnTo>
                    <a:pt x="545468" y="321632"/>
                  </a:lnTo>
                  <a:lnTo>
                    <a:pt x="546590" y="338286"/>
                  </a:lnTo>
                  <a:lnTo>
                    <a:pt x="547877" y="354444"/>
                  </a:lnTo>
                  <a:lnTo>
                    <a:pt x="562749" y="352691"/>
                  </a:lnTo>
                  <a:lnTo>
                    <a:pt x="558368" y="308940"/>
                  </a:lnTo>
                  <a:lnTo>
                    <a:pt x="572248" y="308940"/>
                  </a:lnTo>
                  <a:lnTo>
                    <a:pt x="558368" y="287058"/>
                  </a:lnTo>
                  <a:close/>
                </a:path>
                <a:path w="1015365" h="354965">
                  <a:moveTo>
                    <a:pt x="612652" y="303682"/>
                  </a:moveTo>
                  <a:lnTo>
                    <a:pt x="598627" y="303682"/>
                  </a:lnTo>
                  <a:lnTo>
                    <a:pt x="607377" y="346570"/>
                  </a:lnTo>
                  <a:lnTo>
                    <a:pt x="621385" y="344817"/>
                  </a:lnTo>
                  <a:lnTo>
                    <a:pt x="618079" y="328668"/>
                  </a:lnTo>
                  <a:lnTo>
                    <a:pt x="614606" y="312110"/>
                  </a:lnTo>
                  <a:lnTo>
                    <a:pt x="612652" y="303682"/>
                  </a:lnTo>
                  <a:close/>
                </a:path>
                <a:path w="1015365" h="354965">
                  <a:moveTo>
                    <a:pt x="572248" y="308940"/>
                  </a:moveTo>
                  <a:lnTo>
                    <a:pt x="558368" y="308940"/>
                  </a:lnTo>
                  <a:lnTo>
                    <a:pt x="578497" y="342201"/>
                  </a:lnTo>
                  <a:lnTo>
                    <a:pt x="589000" y="340448"/>
                  </a:lnTo>
                  <a:lnTo>
                    <a:pt x="593586" y="322935"/>
                  </a:lnTo>
                  <a:lnTo>
                    <a:pt x="581126" y="322935"/>
                  </a:lnTo>
                  <a:lnTo>
                    <a:pt x="572248" y="308940"/>
                  </a:lnTo>
                  <a:close/>
                </a:path>
                <a:path w="1015365" h="354965">
                  <a:moveTo>
                    <a:pt x="659891" y="265175"/>
                  </a:moveTo>
                  <a:lnTo>
                    <a:pt x="617016" y="278307"/>
                  </a:lnTo>
                  <a:lnTo>
                    <a:pt x="636269" y="341325"/>
                  </a:lnTo>
                  <a:lnTo>
                    <a:pt x="680897" y="327317"/>
                  </a:lnTo>
                  <a:lnTo>
                    <a:pt x="680090" y="324688"/>
                  </a:lnTo>
                  <a:lnTo>
                    <a:pt x="646760" y="324688"/>
                  </a:lnTo>
                  <a:lnTo>
                    <a:pt x="642391" y="309816"/>
                  </a:lnTo>
                  <a:lnTo>
                    <a:pt x="667778" y="301942"/>
                  </a:lnTo>
                  <a:lnTo>
                    <a:pt x="666698" y="298437"/>
                  </a:lnTo>
                  <a:lnTo>
                    <a:pt x="638886" y="298437"/>
                  </a:lnTo>
                  <a:lnTo>
                    <a:pt x="634517" y="285305"/>
                  </a:lnTo>
                  <a:lnTo>
                    <a:pt x="663397" y="276555"/>
                  </a:lnTo>
                  <a:lnTo>
                    <a:pt x="659891" y="265175"/>
                  </a:lnTo>
                  <a:close/>
                </a:path>
                <a:path w="1015365" h="354965">
                  <a:moveTo>
                    <a:pt x="677405" y="315937"/>
                  </a:moveTo>
                  <a:lnTo>
                    <a:pt x="646760" y="324688"/>
                  </a:lnTo>
                  <a:lnTo>
                    <a:pt x="680090" y="324688"/>
                  </a:lnTo>
                  <a:lnTo>
                    <a:pt x="677405" y="315937"/>
                  </a:lnTo>
                  <a:close/>
                </a:path>
                <a:path w="1015365" h="354965">
                  <a:moveTo>
                    <a:pt x="707580" y="251696"/>
                  </a:moveTo>
                  <a:lnTo>
                    <a:pt x="686155" y="255549"/>
                  </a:lnTo>
                  <a:lnTo>
                    <a:pt x="668642" y="264299"/>
                  </a:lnTo>
                  <a:lnTo>
                    <a:pt x="694029" y="323811"/>
                  </a:lnTo>
                  <a:lnTo>
                    <a:pt x="708025" y="318566"/>
                  </a:lnTo>
                  <a:lnTo>
                    <a:pt x="698411" y="295808"/>
                  </a:lnTo>
                  <a:lnTo>
                    <a:pt x="705408" y="293192"/>
                  </a:lnTo>
                  <a:lnTo>
                    <a:pt x="731848" y="293192"/>
                  </a:lnTo>
                  <a:lnTo>
                    <a:pt x="731550" y="292966"/>
                  </a:lnTo>
                  <a:lnTo>
                    <a:pt x="725078" y="288534"/>
                  </a:lnTo>
                  <a:lnTo>
                    <a:pt x="719926" y="285305"/>
                  </a:lnTo>
                  <a:lnTo>
                    <a:pt x="694029" y="285305"/>
                  </a:lnTo>
                  <a:lnTo>
                    <a:pt x="687019" y="268681"/>
                  </a:lnTo>
                  <a:lnTo>
                    <a:pt x="691400" y="266928"/>
                  </a:lnTo>
                  <a:lnTo>
                    <a:pt x="695782" y="264299"/>
                  </a:lnTo>
                  <a:lnTo>
                    <a:pt x="722018" y="264299"/>
                  </a:lnTo>
                  <a:lnTo>
                    <a:pt x="720391" y="258835"/>
                  </a:lnTo>
                  <a:lnTo>
                    <a:pt x="707580" y="251696"/>
                  </a:lnTo>
                  <a:close/>
                </a:path>
                <a:path w="1015365" h="354965">
                  <a:moveTo>
                    <a:pt x="606513" y="280060"/>
                  </a:moveTo>
                  <a:lnTo>
                    <a:pt x="593382" y="281813"/>
                  </a:lnTo>
                  <a:lnTo>
                    <a:pt x="581126" y="322935"/>
                  </a:lnTo>
                  <a:lnTo>
                    <a:pt x="593586" y="322935"/>
                  </a:lnTo>
                  <a:lnTo>
                    <a:pt x="598627" y="303682"/>
                  </a:lnTo>
                  <a:lnTo>
                    <a:pt x="612652" y="303682"/>
                  </a:lnTo>
                  <a:lnTo>
                    <a:pt x="610805" y="295716"/>
                  </a:lnTo>
                  <a:lnTo>
                    <a:pt x="606513" y="280060"/>
                  </a:lnTo>
                  <a:close/>
                </a:path>
                <a:path w="1015365" h="354965">
                  <a:moveTo>
                    <a:pt x="731848" y="293192"/>
                  </a:moveTo>
                  <a:lnTo>
                    <a:pt x="705408" y="293192"/>
                  </a:lnTo>
                  <a:lnTo>
                    <a:pt x="711300" y="296770"/>
                  </a:lnTo>
                  <a:lnTo>
                    <a:pt x="717110" y="300842"/>
                  </a:lnTo>
                  <a:lnTo>
                    <a:pt x="722755" y="305245"/>
                  </a:lnTo>
                  <a:lnTo>
                    <a:pt x="728154" y="309816"/>
                  </a:lnTo>
                  <a:lnTo>
                    <a:pt x="743915" y="302818"/>
                  </a:lnTo>
                  <a:lnTo>
                    <a:pt x="737857" y="297727"/>
                  </a:lnTo>
                  <a:lnTo>
                    <a:pt x="731848" y="293192"/>
                  </a:lnTo>
                  <a:close/>
                </a:path>
                <a:path w="1015365" h="354965">
                  <a:moveTo>
                    <a:pt x="664273" y="290563"/>
                  </a:moveTo>
                  <a:lnTo>
                    <a:pt x="638886" y="298437"/>
                  </a:lnTo>
                  <a:lnTo>
                    <a:pt x="666698" y="298437"/>
                  </a:lnTo>
                  <a:lnTo>
                    <a:pt x="664273" y="290563"/>
                  </a:lnTo>
                  <a:close/>
                </a:path>
                <a:path w="1015365" h="354965">
                  <a:moveTo>
                    <a:pt x="735164" y="232790"/>
                  </a:moveTo>
                  <a:lnTo>
                    <a:pt x="722033" y="239801"/>
                  </a:lnTo>
                  <a:lnTo>
                    <a:pt x="753541" y="297561"/>
                  </a:lnTo>
                  <a:lnTo>
                    <a:pt x="766673" y="290563"/>
                  </a:lnTo>
                  <a:lnTo>
                    <a:pt x="735164" y="232790"/>
                  </a:lnTo>
                  <a:close/>
                </a:path>
                <a:path w="1015365" h="354965">
                  <a:moveTo>
                    <a:pt x="722018" y="264299"/>
                  </a:moveTo>
                  <a:lnTo>
                    <a:pt x="701903" y="264299"/>
                  </a:lnTo>
                  <a:lnTo>
                    <a:pt x="705720" y="265858"/>
                  </a:lnTo>
                  <a:lnTo>
                    <a:pt x="709453" y="270206"/>
                  </a:lnTo>
                  <a:lnTo>
                    <a:pt x="707443" y="276853"/>
                  </a:lnTo>
                  <a:lnTo>
                    <a:pt x="694029" y="285305"/>
                  </a:lnTo>
                  <a:lnTo>
                    <a:pt x="719926" y="285305"/>
                  </a:lnTo>
                  <a:lnTo>
                    <a:pt x="718527" y="284429"/>
                  </a:lnTo>
                  <a:lnTo>
                    <a:pt x="724178" y="271551"/>
                  </a:lnTo>
                  <a:lnTo>
                    <a:pt x="722018" y="264299"/>
                  </a:lnTo>
                  <a:close/>
                </a:path>
                <a:path w="1015365" h="354965">
                  <a:moveTo>
                    <a:pt x="828334" y="239388"/>
                  </a:moveTo>
                  <a:lnTo>
                    <a:pt x="809434" y="239388"/>
                  </a:lnTo>
                  <a:lnTo>
                    <a:pt x="814914" y="242203"/>
                  </a:lnTo>
                  <a:lnTo>
                    <a:pt x="814651" y="247316"/>
                  </a:lnTo>
                  <a:lnTo>
                    <a:pt x="809548" y="252920"/>
                  </a:lnTo>
                  <a:lnTo>
                    <a:pt x="803427" y="257301"/>
                  </a:lnTo>
                  <a:lnTo>
                    <a:pt x="798169" y="259054"/>
                  </a:lnTo>
                  <a:lnTo>
                    <a:pt x="792048" y="259930"/>
                  </a:lnTo>
                  <a:lnTo>
                    <a:pt x="795553" y="271310"/>
                  </a:lnTo>
                  <a:lnTo>
                    <a:pt x="809581" y="267629"/>
                  </a:lnTo>
                  <a:lnTo>
                    <a:pt x="822461" y="258941"/>
                  </a:lnTo>
                  <a:lnTo>
                    <a:pt x="829764" y="246808"/>
                  </a:lnTo>
                  <a:lnTo>
                    <a:pt x="828334" y="239388"/>
                  </a:lnTo>
                  <a:close/>
                </a:path>
                <a:path w="1015365" h="354965">
                  <a:moveTo>
                    <a:pt x="815682" y="182029"/>
                  </a:moveTo>
                  <a:lnTo>
                    <a:pt x="805179" y="192531"/>
                  </a:lnTo>
                  <a:lnTo>
                    <a:pt x="848931" y="241553"/>
                  </a:lnTo>
                  <a:lnTo>
                    <a:pt x="860310" y="231051"/>
                  </a:lnTo>
                  <a:lnTo>
                    <a:pt x="841057" y="210921"/>
                  </a:lnTo>
                  <a:lnTo>
                    <a:pt x="851172" y="201282"/>
                  </a:lnTo>
                  <a:lnTo>
                    <a:pt x="833183" y="201282"/>
                  </a:lnTo>
                  <a:lnTo>
                    <a:pt x="815682" y="182029"/>
                  </a:lnTo>
                  <a:close/>
                </a:path>
                <a:path w="1015365" h="354965">
                  <a:moveTo>
                    <a:pt x="799045" y="197789"/>
                  </a:moveTo>
                  <a:lnTo>
                    <a:pt x="776621" y="207441"/>
                  </a:lnTo>
                  <a:lnTo>
                    <a:pt x="768638" y="224482"/>
                  </a:lnTo>
                  <a:lnTo>
                    <a:pt x="775425" y="238898"/>
                  </a:lnTo>
                  <a:lnTo>
                    <a:pt x="797305" y="240677"/>
                  </a:lnTo>
                  <a:lnTo>
                    <a:pt x="809434" y="239388"/>
                  </a:lnTo>
                  <a:lnTo>
                    <a:pt x="828334" y="239388"/>
                  </a:lnTo>
                  <a:lnTo>
                    <a:pt x="827062" y="232790"/>
                  </a:lnTo>
                  <a:lnTo>
                    <a:pt x="820820" y="226902"/>
                  </a:lnTo>
                  <a:lnTo>
                    <a:pt x="819804" y="226529"/>
                  </a:lnTo>
                  <a:lnTo>
                    <a:pt x="784948" y="226529"/>
                  </a:lnTo>
                  <a:lnTo>
                    <a:pt x="782967" y="221195"/>
                  </a:lnTo>
                  <a:lnTo>
                    <a:pt x="789682" y="214223"/>
                  </a:lnTo>
                  <a:lnTo>
                    <a:pt x="802551" y="210045"/>
                  </a:lnTo>
                  <a:lnTo>
                    <a:pt x="799045" y="197789"/>
                  </a:lnTo>
                  <a:close/>
                </a:path>
                <a:path w="1015365" h="354965">
                  <a:moveTo>
                    <a:pt x="806375" y="224302"/>
                  </a:moveTo>
                  <a:lnTo>
                    <a:pt x="798169" y="225793"/>
                  </a:lnTo>
                  <a:lnTo>
                    <a:pt x="784948" y="226529"/>
                  </a:lnTo>
                  <a:lnTo>
                    <a:pt x="819804" y="226529"/>
                  </a:lnTo>
                  <a:lnTo>
                    <a:pt x="813925" y="224372"/>
                  </a:lnTo>
                  <a:lnTo>
                    <a:pt x="806375" y="224302"/>
                  </a:lnTo>
                  <a:close/>
                </a:path>
                <a:path w="1015365" h="354965">
                  <a:moveTo>
                    <a:pt x="879032" y="193408"/>
                  </a:moveTo>
                  <a:lnTo>
                    <a:pt x="859434" y="193408"/>
                  </a:lnTo>
                  <a:lnTo>
                    <a:pt x="878687" y="214414"/>
                  </a:lnTo>
                  <a:lnTo>
                    <a:pt x="889190" y="204787"/>
                  </a:lnTo>
                  <a:lnTo>
                    <a:pt x="879032" y="193408"/>
                  </a:lnTo>
                  <a:close/>
                </a:path>
                <a:path w="1015365" h="354965">
                  <a:moveTo>
                    <a:pt x="845438" y="155778"/>
                  </a:moveTo>
                  <a:lnTo>
                    <a:pt x="834059" y="165404"/>
                  </a:lnTo>
                  <a:lnTo>
                    <a:pt x="851560" y="184658"/>
                  </a:lnTo>
                  <a:lnTo>
                    <a:pt x="833183" y="201282"/>
                  </a:lnTo>
                  <a:lnTo>
                    <a:pt x="851172" y="201282"/>
                  </a:lnTo>
                  <a:lnTo>
                    <a:pt x="859434" y="193408"/>
                  </a:lnTo>
                  <a:lnTo>
                    <a:pt x="879032" y="193408"/>
                  </a:lnTo>
                  <a:lnTo>
                    <a:pt x="845438" y="155778"/>
                  </a:lnTo>
                  <a:close/>
                </a:path>
                <a:path w="1015365" h="354965">
                  <a:moveTo>
                    <a:pt x="876071" y="122516"/>
                  </a:moveTo>
                  <a:lnTo>
                    <a:pt x="866444" y="133019"/>
                  </a:lnTo>
                  <a:lnTo>
                    <a:pt x="873322" y="149280"/>
                  </a:lnTo>
                  <a:lnTo>
                    <a:pt x="880830" y="165404"/>
                  </a:lnTo>
                  <a:lnTo>
                    <a:pt x="888720" y="181145"/>
                  </a:lnTo>
                  <a:lnTo>
                    <a:pt x="897077" y="196913"/>
                  </a:lnTo>
                  <a:lnTo>
                    <a:pt x="907580" y="185534"/>
                  </a:lnTo>
                  <a:lnTo>
                    <a:pt x="900569" y="172402"/>
                  </a:lnTo>
                  <a:lnTo>
                    <a:pt x="910579" y="161899"/>
                  </a:lnTo>
                  <a:lnTo>
                    <a:pt x="894448" y="161899"/>
                  </a:lnTo>
                  <a:lnTo>
                    <a:pt x="882192" y="138277"/>
                  </a:lnTo>
                  <a:lnTo>
                    <a:pt x="919727" y="138277"/>
                  </a:lnTo>
                  <a:lnTo>
                    <a:pt x="909654" y="134229"/>
                  </a:lnTo>
                  <a:lnTo>
                    <a:pt x="892987" y="128087"/>
                  </a:lnTo>
                  <a:lnTo>
                    <a:pt x="876071" y="122516"/>
                  </a:lnTo>
                  <a:close/>
                </a:path>
                <a:path w="1015365" h="354965">
                  <a:moveTo>
                    <a:pt x="919727" y="138277"/>
                  </a:moveTo>
                  <a:lnTo>
                    <a:pt x="882192" y="138277"/>
                  </a:lnTo>
                  <a:lnTo>
                    <a:pt x="906703" y="147904"/>
                  </a:lnTo>
                  <a:lnTo>
                    <a:pt x="894448" y="161899"/>
                  </a:lnTo>
                  <a:lnTo>
                    <a:pt x="910579" y="161899"/>
                  </a:lnTo>
                  <a:lnTo>
                    <a:pt x="918082" y="154025"/>
                  </a:lnTo>
                  <a:lnTo>
                    <a:pt x="937335" y="154025"/>
                  </a:lnTo>
                  <a:lnTo>
                    <a:pt x="942581" y="147904"/>
                  </a:lnTo>
                  <a:lnTo>
                    <a:pt x="926158" y="140862"/>
                  </a:lnTo>
                  <a:lnTo>
                    <a:pt x="919727" y="138277"/>
                  </a:lnTo>
                  <a:close/>
                </a:path>
                <a:path w="1015365" h="354965">
                  <a:moveTo>
                    <a:pt x="937335" y="154025"/>
                  </a:moveTo>
                  <a:lnTo>
                    <a:pt x="918082" y="154025"/>
                  </a:lnTo>
                  <a:lnTo>
                    <a:pt x="932078" y="160159"/>
                  </a:lnTo>
                  <a:lnTo>
                    <a:pt x="937335" y="154025"/>
                  </a:lnTo>
                  <a:close/>
                </a:path>
                <a:path w="1015365" h="354965">
                  <a:moveTo>
                    <a:pt x="915454" y="73507"/>
                  </a:moveTo>
                  <a:lnTo>
                    <a:pt x="925733" y="115409"/>
                  </a:lnTo>
                  <a:lnTo>
                    <a:pt x="946086" y="144399"/>
                  </a:lnTo>
                  <a:lnTo>
                    <a:pt x="954836" y="132143"/>
                  </a:lnTo>
                  <a:lnTo>
                    <a:pt x="946086" y="119900"/>
                  </a:lnTo>
                  <a:lnTo>
                    <a:pt x="952901" y="110274"/>
                  </a:lnTo>
                  <a:lnTo>
                    <a:pt x="938212" y="110274"/>
                  </a:lnTo>
                  <a:lnTo>
                    <a:pt x="923328" y="88391"/>
                  </a:lnTo>
                  <a:lnTo>
                    <a:pt x="978359" y="88391"/>
                  </a:lnTo>
                  <a:lnTo>
                    <a:pt x="967019" y="85203"/>
                  </a:lnTo>
                  <a:lnTo>
                    <a:pt x="949694" y="80840"/>
                  </a:lnTo>
                  <a:lnTo>
                    <a:pt x="932534" y="76969"/>
                  </a:lnTo>
                  <a:lnTo>
                    <a:pt x="915454" y="73507"/>
                  </a:lnTo>
                  <a:close/>
                </a:path>
                <a:path w="1015365" h="354965">
                  <a:moveTo>
                    <a:pt x="978359" y="88391"/>
                  </a:moveTo>
                  <a:lnTo>
                    <a:pt x="923328" y="88391"/>
                  </a:lnTo>
                  <a:lnTo>
                    <a:pt x="948715" y="95389"/>
                  </a:lnTo>
                  <a:lnTo>
                    <a:pt x="938212" y="110274"/>
                  </a:lnTo>
                  <a:lnTo>
                    <a:pt x="952901" y="110274"/>
                  </a:lnTo>
                  <a:lnTo>
                    <a:pt x="960958" y="98894"/>
                  </a:lnTo>
                  <a:lnTo>
                    <a:pt x="978172" y="98894"/>
                  </a:lnTo>
                  <a:lnTo>
                    <a:pt x="984592" y="90144"/>
                  </a:lnTo>
                  <a:lnTo>
                    <a:pt x="978359" y="88391"/>
                  </a:lnTo>
                  <a:close/>
                </a:path>
                <a:path w="1015365" h="354965">
                  <a:moveTo>
                    <a:pt x="978172" y="98894"/>
                  </a:moveTo>
                  <a:lnTo>
                    <a:pt x="960958" y="98894"/>
                  </a:lnTo>
                  <a:lnTo>
                    <a:pt x="974966" y="103263"/>
                  </a:lnTo>
                  <a:lnTo>
                    <a:pt x="978172" y="98894"/>
                  </a:lnTo>
                  <a:close/>
                </a:path>
                <a:path w="1015365" h="354965">
                  <a:moveTo>
                    <a:pt x="956589" y="0"/>
                  </a:moveTo>
                  <a:lnTo>
                    <a:pt x="949578" y="13119"/>
                  </a:lnTo>
                  <a:lnTo>
                    <a:pt x="984592" y="30632"/>
                  </a:lnTo>
                  <a:lnTo>
                    <a:pt x="960193" y="34455"/>
                  </a:lnTo>
                  <a:lnTo>
                    <a:pt x="948038" y="36904"/>
                  </a:lnTo>
                  <a:lnTo>
                    <a:pt x="936459" y="40259"/>
                  </a:lnTo>
                  <a:lnTo>
                    <a:pt x="930338" y="50749"/>
                  </a:lnTo>
                  <a:lnTo>
                    <a:pt x="988974" y="80517"/>
                  </a:lnTo>
                  <a:lnTo>
                    <a:pt x="995972" y="67386"/>
                  </a:lnTo>
                  <a:lnTo>
                    <a:pt x="957465" y="48133"/>
                  </a:lnTo>
                  <a:lnTo>
                    <a:pt x="970207" y="45312"/>
                  </a:lnTo>
                  <a:lnTo>
                    <a:pt x="983278" y="43313"/>
                  </a:lnTo>
                  <a:lnTo>
                    <a:pt x="996349" y="41971"/>
                  </a:lnTo>
                  <a:lnTo>
                    <a:pt x="1009091" y="41122"/>
                  </a:lnTo>
                  <a:lnTo>
                    <a:pt x="1015225" y="29756"/>
                  </a:lnTo>
                  <a:lnTo>
                    <a:pt x="956589" y="0"/>
                  </a:lnTo>
                  <a:close/>
                </a:path>
              </a:pathLst>
            </a:custGeom>
            <a:solidFill>
              <a:srgbClr val="0094AD"/>
            </a:solidFill>
          </p:spPr>
          <p:txBody>
            <a:bodyPr wrap="square" lIns="0" tIns="0" rIns="0" bIns="0" rtlCol="0"/>
            <a:lstStyle/>
            <a:p>
              <a:endParaRPr sz="1800"/>
            </a:p>
          </p:txBody>
        </p:sp>
        <p:sp>
          <p:nvSpPr>
            <p:cNvPr id="39" name="object 9"/>
            <p:cNvSpPr/>
            <p:nvPr userDrawn="1"/>
          </p:nvSpPr>
          <p:spPr>
            <a:xfrm>
              <a:off x="9007889" y="987286"/>
              <a:ext cx="44537" cy="45719"/>
            </a:xfrm>
            <a:prstGeom prst="rect">
              <a:avLst/>
            </a:prstGeom>
            <a:blipFill>
              <a:blip r:embed="rId4" cstate="print"/>
              <a:stretch>
                <a:fillRect/>
              </a:stretch>
            </a:blipFill>
          </p:spPr>
          <p:txBody>
            <a:bodyPr wrap="square" lIns="0" tIns="0" rIns="0" bIns="0" rtlCol="0"/>
            <a:lstStyle/>
            <a:p>
              <a:endParaRPr sz="1800"/>
            </a:p>
          </p:txBody>
        </p:sp>
        <p:sp>
          <p:nvSpPr>
            <p:cNvPr id="40" name="object 10"/>
            <p:cNvSpPr/>
            <p:nvPr userDrawn="1"/>
          </p:nvSpPr>
          <p:spPr>
            <a:xfrm>
              <a:off x="9998476" y="987286"/>
              <a:ext cx="44525" cy="45719"/>
            </a:xfrm>
            <a:prstGeom prst="rect">
              <a:avLst/>
            </a:prstGeom>
            <a:blipFill>
              <a:blip r:embed="rId5" cstate="print"/>
              <a:stretch>
                <a:fillRect/>
              </a:stretch>
            </a:blipFill>
          </p:spPr>
          <p:txBody>
            <a:bodyPr wrap="square" lIns="0" tIns="0" rIns="0" bIns="0" rtlCol="0"/>
            <a:lstStyle/>
            <a:p>
              <a:endParaRPr sz="1800"/>
            </a:p>
          </p:txBody>
        </p:sp>
        <p:sp>
          <p:nvSpPr>
            <p:cNvPr id="41" name="object 11"/>
            <p:cNvSpPr/>
            <p:nvPr userDrawn="1"/>
          </p:nvSpPr>
          <p:spPr>
            <a:xfrm>
              <a:off x="9588459" y="991654"/>
              <a:ext cx="231891" cy="153488"/>
            </a:xfrm>
            <a:prstGeom prst="rect">
              <a:avLst/>
            </a:prstGeom>
            <a:blipFill>
              <a:blip r:embed="rId6" cstate="print"/>
              <a:stretch>
                <a:fillRect/>
              </a:stretch>
            </a:blipFill>
          </p:spPr>
          <p:txBody>
            <a:bodyPr wrap="square" lIns="0" tIns="0" rIns="0" bIns="0" rtlCol="0"/>
            <a:lstStyle/>
            <a:p>
              <a:endParaRPr sz="1800"/>
            </a:p>
          </p:txBody>
        </p:sp>
        <p:sp>
          <p:nvSpPr>
            <p:cNvPr id="42" name="object 12"/>
            <p:cNvSpPr/>
            <p:nvPr userDrawn="1"/>
          </p:nvSpPr>
          <p:spPr>
            <a:xfrm>
              <a:off x="9235586" y="988161"/>
              <a:ext cx="337755" cy="156798"/>
            </a:xfrm>
            <a:prstGeom prst="rect">
              <a:avLst/>
            </a:prstGeom>
            <a:blipFill>
              <a:blip r:embed="rId7" cstate="print"/>
              <a:stretch>
                <a:fillRect/>
              </a:stretch>
            </a:blipFill>
          </p:spPr>
          <p:txBody>
            <a:bodyPr wrap="square" lIns="0" tIns="0" rIns="0" bIns="0" rtlCol="0"/>
            <a:lstStyle/>
            <a:p>
              <a:endParaRPr sz="1800"/>
            </a:p>
          </p:txBody>
        </p:sp>
        <p:sp>
          <p:nvSpPr>
            <p:cNvPr id="43" name="object 13"/>
            <p:cNvSpPr/>
            <p:nvPr userDrawn="1"/>
          </p:nvSpPr>
          <p:spPr>
            <a:xfrm>
              <a:off x="9207862" y="585386"/>
              <a:ext cx="420087" cy="346136"/>
            </a:xfrm>
            <a:prstGeom prst="rect">
              <a:avLst/>
            </a:prstGeom>
            <a:blipFill>
              <a:blip r:embed="rId8" cstate="print"/>
              <a:stretch>
                <a:fillRect/>
              </a:stretch>
            </a:blipFill>
          </p:spPr>
          <p:txBody>
            <a:bodyPr wrap="square" lIns="0" tIns="0" rIns="0" bIns="0" rtlCol="0"/>
            <a:lstStyle/>
            <a:p>
              <a:endParaRPr sz="1800"/>
            </a:p>
          </p:txBody>
        </p:sp>
        <p:sp>
          <p:nvSpPr>
            <p:cNvPr id="44" name="object 14"/>
            <p:cNvSpPr/>
            <p:nvPr userDrawn="1"/>
          </p:nvSpPr>
          <p:spPr>
            <a:xfrm>
              <a:off x="9427989" y="584775"/>
              <a:ext cx="420087" cy="346715"/>
            </a:xfrm>
            <a:prstGeom prst="rect">
              <a:avLst/>
            </a:prstGeom>
            <a:blipFill>
              <a:blip r:embed="rId9" cstate="print"/>
              <a:stretch>
                <a:fillRect/>
              </a:stretch>
            </a:blipFill>
          </p:spPr>
          <p:txBody>
            <a:bodyPr wrap="square" lIns="0" tIns="0" rIns="0" bIns="0" rtlCol="0"/>
            <a:lstStyle/>
            <a:p>
              <a:endParaRPr sz="1800"/>
            </a:p>
          </p:txBody>
        </p:sp>
      </p:grpSp>
      <p:sp>
        <p:nvSpPr>
          <p:cNvPr id="24" name="Title 1"/>
          <p:cNvSpPr txBox="1">
            <a:spLocks/>
          </p:cNvSpPr>
          <p:nvPr userDrawn="1"/>
        </p:nvSpPr>
        <p:spPr>
          <a:xfrm>
            <a:off x="677333" y="1600200"/>
            <a:ext cx="7874000" cy="1905000"/>
          </a:xfrm>
          <a:prstGeom prst="rect">
            <a:avLst/>
          </a:prstGeom>
        </p:spPr>
        <p:txBody>
          <a:bodyPr vert="horz" lIns="91440" tIns="45720" rIns="91440" bIns="45720" rtlCol="0" anchor="ctr">
            <a:normAutofit/>
          </a:bodyPr>
          <a:lstStyle>
            <a:lvl1pPr algn="l">
              <a:defRPr sz="3000" baseline="0">
                <a:solidFill>
                  <a:srgbClr val="00B0F0"/>
                </a:solidFill>
                <a:latin typeface="Gotham Black" pitchFamily="2"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3000" b="0" i="0" u="none" strike="noStrike" kern="1200" cap="none" spc="0" normalizeH="0" baseline="0" noProof="0" dirty="0">
              <a:ln>
                <a:noFill/>
              </a:ln>
              <a:solidFill>
                <a:srgbClr val="00B0F0"/>
              </a:solidFill>
              <a:effectLst/>
              <a:uLnTx/>
              <a:uFillTx/>
              <a:latin typeface="Gotham Black" pitchFamily="2" charset="0"/>
              <a:ea typeface="+mj-ea"/>
              <a:cs typeface="+mj-cs"/>
            </a:endParaRPr>
          </a:p>
        </p:txBody>
      </p:sp>
      <p:sp>
        <p:nvSpPr>
          <p:cNvPr id="25" name="Rectangle 24"/>
          <p:cNvSpPr/>
          <p:nvPr userDrawn="1"/>
        </p:nvSpPr>
        <p:spPr>
          <a:xfrm>
            <a:off x="677333" y="1752601"/>
            <a:ext cx="6096000" cy="2031325"/>
          </a:xfrm>
          <a:prstGeom prst="rect">
            <a:avLst/>
          </a:prstGeom>
        </p:spPr>
        <p:txBody>
          <a:bodyPr>
            <a:spAutoFit/>
          </a:bodyPr>
          <a:lstStyle/>
          <a:p>
            <a:pPr lvl="0"/>
            <a:r>
              <a:rPr lang="en-US" sz="1800" dirty="0"/>
              <a:t>1. Quality of Partners</a:t>
            </a:r>
          </a:p>
          <a:p>
            <a:pPr lvl="0"/>
            <a:r>
              <a:rPr lang="en-US" sz="1800" dirty="0"/>
              <a:t>2. Parameters of choosing a Partner</a:t>
            </a:r>
          </a:p>
          <a:p>
            <a:pPr lvl="0"/>
            <a:r>
              <a:rPr lang="en-US" sz="1800" dirty="0"/>
              <a:t>3. Term of Partners</a:t>
            </a:r>
          </a:p>
          <a:p>
            <a:pPr lvl="0"/>
            <a:r>
              <a:rPr lang="en-US" sz="1800" dirty="0"/>
              <a:t>4. Accreditation</a:t>
            </a:r>
          </a:p>
          <a:p>
            <a:pPr lvl="0"/>
            <a:r>
              <a:rPr lang="en-US" sz="1800" dirty="0"/>
              <a:t>5. Job </a:t>
            </a:r>
            <a:r>
              <a:rPr lang="en-US" sz="1800" dirty="0" err="1"/>
              <a:t>Melas</a:t>
            </a:r>
            <a:endParaRPr lang="en-US" sz="1800" dirty="0"/>
          </a:p>
          <a:p>
            <a:pPr lvl="0"/>
            <a:r>
              <a:rPr lang="en-US" sz="1800" dirty="0"/>
              <a:t>6. Placements</a:t>
            </a:r>
          </a:p>
          <a:p>
            <a:pPr lvl="0"/>
            <a:r>
              <a:rPr lang="en-US" sz="1800" dirty="0"/>
              <a:t>7. Mobilization</a:t>
            </a:r>
          </a:p>
        </p:txBody>
      </p:sp>
      <p:sp>
        <p:nvSpPr>
          <p:cNvPr id="30" name="Title 1"/>
          <p:cNvSpPr txBox="1">
            <a:spLocks/>
          </p:cNvSpPr>
          <p:nvPr userDrawn="1"/>
        </p:nvSpPr>
        <p:spPr>
          <a:xfrm>
            <a:off x="677333" y="6172200"/>
            <a:ext cx="2878667" cy="457200"/>
          </a:xfrm>
          <a:prstGeom prst="rect">
            <a:avLst/>
          </a:prstGeom>
        </p:spPr>
        <p:txBody>
          <a:bodyPr vert="horz" lIns="91440" tIns="45720" rIns="91440" bIns="45720" rtlCol="0" anchor="ctr">
            <a:normAutofit fontScale="92500" lnSpcReduction="20000"/>
          </a:bodyPr>
          <a:lstStyle>
            <a:lvl1pPr algn="l">
              <a:defRPr sz="3000" baseline="0">
                <a:solidFill>
                  <a:srgbClr val="00B0F0"/>
                </a:solidFill>
                <a:latin typeface="Gotham Black" pitchFamily="2"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3000" b="0" i="0" u="none" strike="noStrike" kern="1200" cap="none" spc="0" normalizeH="0" baseline="0" noProof="0" dirty="0">
              <a:ln>
                <a:noFill/>
              </a:ln>
              <a:solidFill>
                <a:srgbClr val="00B0F0"/>
              </a:solidFill>
              <a:effectLst/>
              <a:uLnTx/>
              <a:uFillTx/>
              <a:latin typeface="Gotham Black" pitchFamily="2" charset="0"/>
              <a:ea typeface="+mj-ea"/>
              <a:cs typeface="+mj-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C26A45-9539-4868-BDE4-795A685F3BA9}" type="datetime1">
              <a:rPr lang="en-US" smtClean="0"/>
              <a:pPr/>
              <a:t>3/29/2018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B817B0-8D0C-401E-A33E-76D4A0E5F7BF}" type="datetime1">
              <a:rPr lang="en-US" smtClean="0"/>
              <a:pPr/>
              <a:t>3/29/2018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81586" y="274648"/>
            <a:ext cx="2880782"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39238" y="274648"/>
            <a:ext cx="8439151"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37B0BE-79D9-4077-90EE-A31E24F2F666}" type="datetime1">
              <a:rPr lang="en-US" smtClean="0"/>
              <a:pPr/>
              <a:t>3/29/2018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2D94829-6053-4186-92E9-A76F46560567}" type="datetime1">
              <a:rPr lang="en-US" smtClean="0"/>
              <a:pPr/>
              <a:t>3/29/2018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677333" y="1600201"/>
            <a:ext cx="10905067" cy="452596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12B2350-FFBB-46B8-8878-5101442D25E7}" type="datetime1">
              <a:rPr lang="en-US" smtClean="0"/>
              <a:pPr/>
              <a:t>3/29/2018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10"/>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FF3332-0D68-4443-8335-71322788A509}" type="datetime1">
              <a:rPr lang="en-US" smtClean="0"/>
              <a:pPr/>
              <a:t>3/29/2018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39239" y="1600206"/>
            <a:ext cx="565996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02401" y="1600206"/>
            <a:ext cx="565996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5B2BF88-0264-4BDF-8F23-0BD4361D249F}" type="datetime1">
              <a:rPr lang="en-US" smtClean="0"/>
              <a:pPr/>
              <a:t>3/29/2018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FB9A3CC-82FC-40F5-A6D2-7956C6F01CF5}" type="datetime1">
              <a:rPr lang="en-US" smtClean="0"/>
              <a:pPr/>
              <a:t>3/29/2018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0FC4D6D-67D0-46AC-96CA-E5815CE12B16}" type="datetime1">
              <a:rPr lang="en-US" smtClean="0"/>
              <a:pPr/>
              <a:t>3/29/2018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F95CFF-C1D3-4B71-86C3-B24B5B617A7E}" type="datetime1">
              <a:rPr lang="en-US" smtClean="0"/>
              <a:pPr/>
              <a:t>3/29/2018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6"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60"/>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6"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2B6146-BDD7-4312-91AB-1923D57A5F72}" type="datetime1">
              <a:rPr lang="en-US" smtClean="0"/>
              <a:pPr/>
              <a:t>3/29/2018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6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BBE8D5-A5A3-4075-AB48-01CC51FD3651}" type="datetime1">
              <a:rPr lang="en-US" smtClean="0"/>
              <a:pPr/>
              <a:t>3/29/2018</a:t>
            </a:fld>
            <a:endParaRPr lang="en-US"/>
          </a:p>
        </p:txBody>
      </p:sp>
      <p:sp>
        <p:nvSpPr>
          <p:cNvPr id="5" name="Footer Placeholder 4"/>
          <p:cNvSpPr>
            <a:spLocks noGrp="1"/>
          </p:cNvSpPr>
          <p:nvPr>
            <p:ph type="ftr" sz="quarter" idx="3"/>
          </p:nvPr>
        </p:nvSpPr>
        <p:spPr>
          <a:xfrm>
            <a:off x="4165600" y="635636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6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84"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hyperlink" Target="http://bocw.punjab.gov.i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16"/>
          <p:cNvSpPr/>
          <p:nvPr/>
        </p:nvSpPr>
        <p:spPr>
          <a:xfrm>
            <a:off x="0" y="6629400"/>
            <a:ext cx="12192000" cy="228600"/>
          </a:xfrm>
          <a:prstGeom prst="rect">
            <a:avLst/>
          </a:prstGeom>
          <a:blipFill>
            <a:blip r:embed="rId2" cstate="print"/>
            <a:stretch>
              <a:fillRect/>
            </a:stretch>
          </a:blipFill>
        </p:spPr>
        <p:txBody>
          <a:bodyPr wrap="square" lIns="0" tIns="0" rIns="0" bIns="0" rtlCol="0"/>
          <a:lstStyle/>
          <a:p>
            <a:endParaRPr/>
          </a:p>
        </p:txBody>
      </p:sp>
      <p:sp>
        <p:nvSpPr>
          <p:cNvPr id="4" name="object 17"/>
          <p:cNvSpPr/>
          <p:nvPr/>
        </p:nvSpPr>
        <p:spPr>
          <a:xfrm>
            <a:off x="6934200" y="6629400"/>
            <a:ext cx="5257800" cy="228600"/>
          </a:xfrm>
          <a:prstGeom prst="rect">
            <a:avLst/>
          </a:prstGeom>
          <a:blipFill>
            <a:blip r:embed="rId3" cstate="print"/>
            <a:stretch>
              <a:fillRect/>
            </a:stretch>
          </a:blipFill>
        </p:spPr>
        <p:txBody>
          <a:bodyPr wrap="square" lIns="0" tIns="0" rIns="0" bIns="0" rtlCol="0"/>
          <a:lstStyle/>
          <a:p>
            <a:endParaRPr/>
          </a:p>
        </p:txBody>
      </p:sp>
      <p:grpSp>
        <p:nvGrpSpPr>
          <p:cNvPr id="5" name="Group 4"/>
          <p:cNvGrpSpPr/>
          <p:nvPr/>
        </p:nvGrpSpPr>
        <p:grpSpPr>
          <a:xfrm>
            <a:off x="9753601" y="293256"/>
            <a:ext cx="1384133" cy="2025486"/>
            <a:chOff x="8930300" y="293256"/>
            <a:chExt cx="1384133" cy="2025486"/>
          </a:xfrm>
        </p:grpSpPr>
        <p:grpSp>
          <p:nvGrpSpPr>
            <p:cNvPr id="6" name="Group 17"/>
            <p:cNvGrpSpPr/>
            <p:nvPr/>
          </p:nvGrpSpPr>
          <p:grpSpPr>
            <a:xfrm>
              <a:off x="8979322" y="293256"/>
              <a:ext cx="1143000" cy="1143000"/>
              <a:chOff x="8979322" y="293256"/>
              <a:chExt cx="1097280" cy="1121548"/>
            </a:xfrm>
          </p:grpSpPr>
          <p:sp>
            <p:nvSpPr>
              <p:cNvPr id="8" name="object 7"/>
              <p:cNvSpPr/>
              <p:nvPr/>
            </p:nvSpPr>
            <p:spPr>
              <a:xfrm>
                <a:off x="8979322" y="293256"/>
                <a:ext cx="1097280" cy="600156"/>
              </a:xfrm>
              <a:custGeom>
                <a:avLst/>
                <a:gdLst/>
                <a:ahLst/>
                <a:cxnLst/>
                <a:rect l="l" t="t" r="r" b="b"/>
                <a:pathLst>
                  <a:path w="1143000" h="633094">
                    <a:moveTo>
                      <a:pt x="30318" y="578868"/>
                    </a:moveTo>
                    <a:lnTo>
                      <a:pt x="17176" y="579048"/>
                    </a:lnTo>
                    <a:lnTo>
                      <a:pt x="6169" y="588579"/>
                    </a:lnTo>
                    <a:lnTo>
                      <a:pt x="2628" y="610006"/>
                    </a:lnTo>
                    <a:lnTo>
                      <a:pt x="6134" y="630135"/>
                    </a:lnTo>
                    <a:lnTo>
                      <a:pt x="70891" y="625754"/>
                    </a:lnTo>
                    <a:lnTo>
                      <a:pt x="70221" y="614387"/>
                    </a:lnTo>
                    <a:lnTo>
                      <a:pt x="15760" y="614387"/>
                    </a:lnTo>
                    <a:lnTo>
                      <a:pt x="14884" y="608253"/>
                    </a:lnTo>
                    <a:lnTo>
                      <a:pt x="14884" y="602132"/>
                    </a:lnTo>
                    <a:lnTo>
                      <a:pt x="15760" y="594258"/>
                    </a:lnTo>
                    <a:lnTo>
                      <a:pt x="23634" y="593382"/>
                    </a:lnTo>
                    <a:lnTo>
                      <a:pt x="44169" y="593382"/>
                    </a:lnTo>
                    <a:lnTo>
                      <a:pt x="43202" y="590477"/>
                    </a:lnTo>
                    <a:lnTo>
                      <a:pt x="40258" y="585495"/>
                    </a:lnTo>
                    <a:lnTo>
                      <a:pt x="30318" y="578868"/>
                    </a:lnTo>
                    <a:close/>
                  </a:path>
                  <a:path w="1143000" h="633094">
                    <a:moveTo>
                      <a:pt x="44169" y="593382"/>
                    </a:moveTo>
                    <a:lnTo>
                      <a:pt x="34137" y="593382"/>
                    </a:lnTo>
                    <a:lnTo>
                      <a:pt x="34137" y="604748"/>
                    </a:lnTo>
                    <a:lnTo>
                      <a:pt x="35013" y="613498"/>
                    </a:lnTo>
                    <a:lnTo>
                      <a:pt x="15760" y="614387"/>
                    </a:lnTo>
                    <a:lnTo>
                      <a:pt x="70221" y="614387"/>
                    </a:lnTo>
                    <a:lnTo>
                      <a:pt x="70118" y="612635"/>
                    </a:lnTo>
                    <a:lnTo>
                      <a:pt x="47269" y="612635"/>
                    </a:lnTo>
                    <a:lnTo>
                      <a:pt x="46790" y="604703"/>
                    </a:lnTo>
                    <a:lnTo>
                      <a:pt x="45407" y="597098"/>
                    </a:lnTo>
                    <a:lnTo>
                      <a:pt x="44169" y="593382"/>
                    </a:lnTo>
                    <a:close/>
                  </a:path>
                  <a:path w="1143000" h="633094">
                    <a:moveTo>
                      <a:pt x="70015" y="610882"/>
                    </a:moveTo>
                    <a:lnTo>
                      <a:pt x="47269" y="612635"/>
                    </a:lnTo>
                    <a:lnTo>
                      <a:pt x="70118" y="612635"/>
                    </a:lnTo>
                    <a:lnTo>
                      <a:pt x="70015" y="610882"/>
                    </a:lnTo>
                    <a:close/>
                  </a:path>
                  <a:path w="1143000" h="633094">
                    <a:moveTo>
                      <a:pt x="876" y="550494"/>
                    </a:moveTo>
                    <a:lnTo>
                      <a:pt x="0" y="565365"/>
                    </a:lnTo>
                    <a:lnTo>
                      <a:pt x="40258" y="568871"/>
                    </a:lnTo>
                    <a:lnTo>
                      <a:pt x="51545" y="568120"/>
                    </a:lnTo>
                    <a:lnTo>
                      <a:pt x="60286" y="563513"/>
                    </a:lnTo>
                    <a:lnTo>
                      <a:pt x="66237" y="555460"/>
                    </a:lnTo>
                    <a:lnTo>
                      <a:pt x="66539" y="554308"/>
                    </a:lnTo>
                    <a:lnTo>
                      <a:pt x="38052" y="554308"/>
                    </a:lnTo>
                    <a:lnTo>
                      <a:pt x="24730" y="553227"/>
                    </a:lnTo>
                    <a:lnTo>
                      <a:pt x="876" y="550494"/>
                    </a:lnTo>
                    <a:close/>
                  </a:path>
                  <a:path w="1143000" h="633094">
                    <a:moveTo>
                      <a:pt x="4381" y="511987"/>
                    </a:moveTo>
                    <a:lnTo>
                      <a:pt x="3505" y="526859"/>
                    </a:lnTo>
                    <a:lnTo>
                      <a:pt x="42887" y="530364"/>
                    </a:lnTo>
                    <a:lnTo>
                      <a:pt x="52807" y="534057"/>
                    </a:lnTo>
                    <a:lnTo>
                      <a:pt x="56570" y="541524"/>
                    </a:lnTo>
                    <a:lnTo>
                      <a:pt x="54587" y="549320"/>
                    </a:lnTo>
                    <a:lnTo>
                      <a:pt x="47269" y="553999"/>
                    </a:lnTo>
                    <a:lnTo>
                      <a:pt x="38052" y="554308"/>
                    </a:lnTo>
                    <a:lnTo>
                      <a:pt x="66539" y="554308"/>
                    </a:lnTo>
                    <a:lnTo>
                      <a:pt x="69151" y="544372"/>
                    </a:lnTo>
                    <a:lnTo>
                      <a:pt x="68940" y="536084"/>
                    </a:lnTo>
                    <a:lnTo>
                      <a:pt x="66848" y="528616"/>
                    </a:lnTo>
                    <a:lnTo>
                      <a:pt x="30857" y="513738"/>
                    </a:lnTo>
                    <a:lnTo>
                      <a:pt x="16143" y="512699"/>
                    </a:lnTo>
                    <a:lnTo>
                      <a:pt x="4381" y="511987"/>
                    </a:lnTo>
                    <a:close/>
                  </a:path>
                  <a:path w="1143000" h="633094">
                    <a:moveTo>
                      <a:pt x="15760" y="440220"/>
                    </a:moveTo>
                    <a:lnTo>
                      <a:pt x="13131" y="455104"/>
                    </a:lnTo>
                    <a:lnTo>
                      <a:pt x="51638" y="462102"/>
                    </a:lnTo>
                    <a:lnTo>
                      <a:pt x="40251" y="466871"/>
                    </a:lnTo>
                    <a:lnTo>
                      <a:pt x="28781" y="472051"/>
                    </a:lnTo>
                    <a:lnTo>
                      <a:pt x="17801" y="477723"/>
                    </a:lnTo>
                    <a:lnTo>
                      <a:pt x="7886" y="483971"/>
                    </a:lnTo>
                    <a:lnTo>
                      <a:pt x="5257" y="496227"/>
                    </a:lnTo>
                    <a:lnTo>
                      <a:pt x="70015" y="508482"/>
                    </a:lnTo>
                    <a:lnTo>
                      <a:pt x="72643" y="494487"/>
                    </a:lnTo>
                    <a:lnTo>
                      <a:pt x="30632" y="485736"/>
                    </a:lnTo>
                    <a:lnTo>
                      <a:pt x="42081" y="480001"/>
                    </a:lnTo>
                    <a:lnTo>
                      <a:pt x="53938" y="474679"/>
                    </a:lnTo>
                    <a:lnTo>
                      <a:pt x="65960" y="469850"/>
                    </a:lnTo>
                    <a:lnTo>
                      <a:pt x="77901" y="465594"/>
                    </a:lnTo>
                    <a:lnTo>
                      <a:pt x="80517" y="453339"/>
                    </a:lnTo>
                    <a:lnTo>
                      <a:pt x="15760" y="440220"/>
                    </a:lnTo>
                    <a:close/>
                  </a:path>
                  <a:path w="1143000" h="633094">
                    <a:moveTo>
                      <a:pt x="29756" y="391210"/>
                    </a:moveTo>
                    <a:lnTo>
                      <a:pt x="26263" y="405206"/>
                    </a:lnTo>
                    <a:lnTo>
                      <a:pt x="67398" y="417461"/>
                    </a:lnTo>
                    <a:lnTo>
                      <a:pt x="74547" y="422019"/>
                    </a:lnTo>
                    <a:lnTo>
                      <a:pt x="76036" y="428297"/>
                    </a:lnTo>
                    <a:lnTo>
                      <a:pt x="73422" y="435067"/>
                    </a:lnTo>
                    <a:lnTo>
                      <a:pt x="68262" y="441096"/>
                    </a:lnTo>
                    <a:lnTo>
                      <a:pt x="77901" y="449846"/>
                    </a:lnTo>
                    <a:lnTo>
                      <a:pt x="86417" y="438413"/>
                    </a:lnTo>
                    <a:lnTo>
                      <a:pt x="89603" y="424683"/>
                    </a:lnTo>
                    <a:lnTo>
                      <a:pt x="85404" y="411936"/>
                    </a:lnTo>
                    <a:lnTo>
                      <a:pt x="71767" y="403453"/>
                    </a:lnTo>
                    <a:lnTo>
                      <a:pt x="29756" y="391210"/>
                    </a:lnTo>
                    <a:close/>
                  </a:path>
                  <a:path w="1143000" h="633094">
                    <a:moveTo>
                      <a:pt x="83258" y="343841"/>
                    </a:moveTo>
                    <a:lnTo>
                      <a:pt x="65741" y="343962"/>
                    </a:lnTo>
                    <a:lnTo>
                      <a:pt x="48145" y="344817"/>
                    </a:lnTo>
                    <a:lnTo>
                      <a:pt x="42887" y="357949"/>
                    </a:lnTo>
                    <a:lnTo>
                      <a:pt x="55002" y="370775"/>
                    </a:lnTo>
                    <a:lnTo>
                      <a:pt x="67611" y="383111"/>
                    </a:lnTo>
                    <a:lnTo>
                      <a:pt x="80549" y="395118"/>
                    </a:lnTo>
                    <a:lnTo>
                      <a:pt x="93649" y="406958"/>
                    </a:lnTo>
                    <a:lnTo>
                      <a:pt x="99771" y="392087"/>
                    </a:lnTo>
                    <a:lnTo>
                      <a:pt x="88404" y="382460"/>
                    </a:lnTo>
                    <a:lnTo>
                      <a:pt x="91260" y="375450"/>
                    </a:lnTo>
                    <a:lnTo>
                      <a:pt x="78778" y="375450"/>
                    </a:lnTo>
                    <a:lnTo>
                      <a:pt x="58635" y="357073"/>
                    </a:lnTo>
                    <a:lnTo>
                      <a:pt x="113986" y="357073"/>
                    </a:lnTo>
                    <a:lnTo>
                      <a:pt x="119037" y="344817"/>
                    </a:lnTo>
                    <a:lnTo>
                      <a:pt x="100941" y="344208"/>
                    </a:lnTo>
                    <a:lnTo>
                      <a:pt x="83258" y="343841"/>
                    </a:lnTo>
                    <a:close/>
                  </a:path>
                  <a:path w="1143000" h="633094">
                    <a:moveTo>
                      <a:pt x="113986" y="357073"/>
                    </a:moveTo>
                    <a:lnTo>
                      <a:pt x="58635" y="357073"/>
                    </a:lnTo>
                    <a:lnTo>
                      <a:pt x="85775" y="357949"/>
                    </a:lnTo>
                    <a:lnTo>
                      <a:pt x="78778" y="375450"/>
                    </a:lnTo>
                    <a:lnTo>
                      <a:pt x="91260" y="375450"/>
                    </a:lnTo>
                    <a:lnTo>
                      <a:pt x="98031" y="358825"/>
                    </a:lnTo>
                    <a:lnTo>
                      <a:pt x="113264" y="358825"/>
                    </a:lnTo>
                    <a:lnTo>
                      <a:pt x="113986" y="357073"/>
                    </a:lnTo>
                    <a:close/>
                  </a:path>
                  <a:path w="1143000" h="633094">
                    <a:moveTo>
                      <a:pt x="113264" y="358825"/>
                    </a:moveTo>
                    <a:lnTo>
                      <a:pt x="98031" y="358825"/>
                    </a:lnTo>
                    <a:lnTo>
                      <a:pt x="112902" y="359702"/>
                    </a:lnTo>
                    <a:lnTo>
                      <a:pt x="113264" y="358825"/>
                    </a:lnTo>
                    <a:close/>
                  </a:path>
                  <a:path w="1143000" h="633094">
                    <a:moveTo>
                      <a:pt x="94194" y="274591"/>
                    </a:moveTo>
                    <a:lnTo>
                      <a:pt x="79276" y="284027"/>
                    </a:lnTo>
                    <a:lnTo>
                      <a:pt x="64769" y="310692"/>
                    </a:lnTo>
                    <a:lnTo>
                      <a:pt x="120776" y="342201"/>
                    </a:lnTo>
                    <a:lnTo>
                      <a:pt x="133032" y="324688"/>
                    </a:lnTo>
                    <a:lnTo>
                      <a:pt x="118160" y="324688"/>
                    </a:lnTo>
                    <a:lnTo>
                      <a:pt x="103276" y="315937"/>
                    </a:lnTo>
                    <a:lnTo>
                      <a:pt x="106778" y="310692"/>
                    </a:lnTo>
                    <a:lnTo>
                      <a:pt x="93649" y="310692"/>
                    </a:lnTo>
                    <a:lnTo>
                      <a:pt x="81394" y="303695"/>
                    </a:lnTo>
                    <a:lnTo>
                      <a:pt x="83856" y="298302"/>
                    </a:lnTo>
                    <a:lnTo>
                      <a:pt x="87302" y="292747"/>
                    </a:lnTo>
                    <a:lnTo>
                      <a:pt x="91734" y="289164"/>
                    </a:lnTo>
                    <a:lnTo>
                      <a:pt x="110920" y="289164"/>
                    </a:lnTo>
                    <a:lnTo>
                      <a:pt x="105994" y="277954"/>
                    </a:lnTo>
                    <a:lnTo>
                      <a:pt x="94194" y="274591"/>
                    </a:lnTo>
                    <a:close/>
                  </a:path>
                  <a:path w="1143000" h="633094">
                    <a:moveTo>
                      <a:pt x="137863" y="300326"/>
                    </a:moveTo>
                    <a:lnTo>
                      <a:pt x="116560" y="300326"/>
                    </a:lnTo>
                    <a:lnTo>
                      <a:pt x="123520" y="301283"/>
                    </a:lnTo>
                    <a:lnTo>
                      <a:pt x="125393" y="309787"/>
                    </a:lnTo>
                    <a:lnTo>
                      <a:pt x="118160" y="324688"/>
                    </a:lnTo>
                    <a:lnTo>
                      <a:pt x="133032" y="324688"/>
                    </a:lnTo>
                    <a:lnTo>
                      <a:pt x="139336" y="304203"/>
                    </a:lnTo>
                    <a:lnTo>
                      <a:pt x="137863" y="300326"/>
                    </a:lnTo>
                    <a:close/>
                  </a:path>
                  <a:path w="1143000" h="633094">
                    <a:moveTo>
                      <a:pt x="110920" y="289164"/>
                    </a:moveTo>
                    <a:lnTo>
                      <a:pt x="91734" y="289164"/>
                    </a:lnTo>
                    <a:lnTo>
                      <a:pt x="97154" y="289687"/>
                    </a:lnTo>
                    <a:lnTo>
                      <a:pt x="100422" y="293954"/>
                    </a:lnTo>
                    <a:lnTo>
                      <a:pt x="99669" y="299532"/>
                    </a:lnTo>
                    <a:lnTo>
                      <a:pt x="96783" y="305438"/>
                    </a:lnTo>
                    <a:lnTo>
                      <a:pt x="93649" y="310692"/>
                    </a:lnTo>
                    <a:lnTo>
                      <a:pt x="106778" y="310692"/>
                    </a:lnTo>
                    <a:lnTo>
                      <a:pt x="108534" y="308063"/>
                    </a:lnTo>
                    <a:lnTo>
                      <a:pt x="116560" y="300326"/>
                    </a:lnTo>
                    <a:lnTo>
                      <a:pt x="137863" y="300326"/>
                    </a:lnTo>
                    <a:lnTo>
                      <a:pt x="134235" y="290776"/>
                    </a:lnTo>
                    <a:lnTo>
                      <a:pt x="131905" y="289687"/>
                    </a:lnTo>
                    <a:lnTo>
                      <a:pt x="111150" y="289687"/>
                    </a:lnTo>
                    <a:lnTo>
                      <a:pt x="110920" y="289164"/>
                    </a:lnTo>
                    <a:close/>
                  </a:path>
                  <a:path w="1143000" h="633094">
                    <a:moveTo>
                      <a:pt x="123063" y="285554"/>
                    </a:moveTo>
                    <a:lnTo>
                      <a:pt x="111150" y="289687"/>
                    </a:lnTo>
                    <a:lnTo>
                      <a:pt x="131905" y="289687"/>
                    </a:lnTo>
                    <a:lnTo>
                      <a:pt x="123063" y="285554"/>
                    </a:lnTo>
                    <a:close/>
                  </a:path>
                  <a:path w="1143000" h="633094">
                    <a:moveTo>
                      <a:pt x="191934" y="228523"/>
                    </a:moveTo>
                    <a:lnTo>
                      <a:pt x="171715" y="228523"/>
                    </a:lnTo>
                    <a:lnTo>
                      <a:pt x="177774" y="230068"/>
                    </a:lnTo>
                    <a:lnTo>
                      <a:pt x="178747" y="235387"/>
                    </a:lnTo>
                    <a:lnTo>
                      <a:pt x="175044" y="242430"/>
                    </a:lnTo>
                    <a:lnTo>
                      <a:pt x="170662" y="247675"/>
                    </a:lnTo>
                    <a:lnTo>
                      <a:pt x="165417" y="251180"/>
                    </a:lnTo>
                    <a:lnTo>
                      <a:pt x="160159" y="252920"/>
                    </a:lnTo>
                    <a:lnTo>
                      <a:pt x="166293" y="263436"/>
                    </a:lnTo>
                    <a:lnTo>
                      <a:pt x="178913" y="256199"/>
                    </a:lnTo>
                    <a:lnTo>
                      <a:pt x="189155" y="244287"/>
                    </a:lnTo>
                    <a:lnTo>
                      <a:pt x="192998" y="230571"/>
                    </a:lnTo>
                    <a:lnTo>
                      <a:pt x="191934" y="228523"/>
                    </a:lnTo>
                    <a:close/>
                  </a:path>
                  <a:path w="1143000" h="633094">
                    <a:moveTo>
                      <a:pt x="150533" y="190792"/>
                    </a:moveTo>
                    <a:lnTo>
                      <a:pt x="131486" y="206214"/>
                    </a:lnTo>
                    <a:lnTo>
                      <a:pt x="128109" y="224923"/>
                    </a:lnTo>
                    <a:lnTo>
                      <a:pt x="138351" y="237069"/>
                    </a:lnTo>
                    <a:lnTo>
                      <a:pt x="160159" y="232803"/>
                    </a:lnTo>
                    <a:lnTo>
                      <a:pt x="171715" y="228523"/>
                    </a:lnTo>
                    <a:lnTo>
                      <a:pt x="191934" y="228523"/>
                    </a:lnTo>
                    <a:lnTo>
                      <a:pt x="188919" y="222722"/>
                    </a:lnTo>
                    <a:lnTo>
                      <a:pt x="144479" y="222722"/>
                    </a:lnTo>
                    <a:lnTo>
                      <a:pt x="141236" y="218032"/>
                    </a:lnTo>
                    <a:lnTo>
                      <a:pt x="145708" y="209567"/>
                    </a:lnTo>
                    <a:lnTo>
                      <a:pt x="156667" y="202171"/>
                    </a:lnTo>
                    <a:lnTo>
                      <a:pt x="150533" y="190792"/>
                    </a:lnTo>
                    <a:close/>
                  </a:path>
                  <a:path w="1143000" h="633094">
                    <a:moveTo>
                      <a:pt x="169786" y="166281"/>
                    </a:moveTo>
                    <a:lnTo>
                      <a:pt x="158419" y="176784"/>
                    </a:lnTo>
                    <a:lnTo>
                      <a:pt x="203923" y="224916"/>
                    </a:lnTo>
                    <a:lnTo>
                      <a:pt x="214426" y="214426"/>
                    </a:lnTo>
                    <a:lnTo>
                      <a:pt x="195173" y="194284"/>
                    </a:lnTo>
                    <a:lnTo>
                      <a:pt x="204486" y="194092"/>
                    </a:lnTo>
                    <a:lnTo>
                      <a:pt x="236193" y="194092"/>
                    </a:lnTo>
                    <a:lnTo>
                      <a:pt x="245059" y="186410"/>
                    </a:lnTo>
                    <a:lnTo>
                      <a:pt x="238284" y="184657"/>
                    </a:lnTo>
                    <a:lnTo>
                      <a:pt x="186423" y="184657"/>
                    </a:lnTo>
                    <a:lnTo>
                      <a:pt x="169786" y="166281"/>
                    </a:lnTo>
                    <a:close/>
                  </a:path>
                  <a:path w="1143000" h="633094">
                    <a:moveTo>
                      <a:pt x="171873" y="212775"/>
                    </a:moveTo>
                    <a:lnTo>
                      <a:pt x="164393" y="214840"/>
                    </a:lnTo>
                    <a:lnTo>
                      <a:pt x="156667" y="218795"/>
                    </a:lnTo>
                    <a:lnTo>
                      <a:pt x="144479" y="222722"/>
                    </a:lnTo>
                    <a:lnTo>
                      <a:pt x="188919" y="222722"/>
                    </a:lnTo>
                    <a:lnTo>
                      <a:pt x="186423" y="217919"/>
                    </a:lnTo>
                    <a:lnTo>
                      <a:pt x="179189" y="213502"/>
                    </a:lnTo>
                    <a:lnTo>
                      <a:pt x="171873" y="212775"/>
                    </a:lnTo>
                    <a:close/>
                  </a:path>
                  <a:path w="1143000" h="633094">
                    <a:moveTo>
                      <a:pt x="236193" y="194092"/>
                    </a:moveTo>
                    <a:lnTo>
                      <a:pt x="204486" y="194092"/>
                    </a:lnTo>
                    <a:lnTo>
                      <a:pt x="213879" y="194722"/>
                    </a:lnTo>
                    <a:lnTo>
                      <a:pt x="223107" y="196009"/>
                    </a:lnTo>
                    <a:lnTo>
                      <a:pt x="231927" y="197789"/>
                    </a:lnTo>
                    <a:lnTo>
                      <a:pt x="236193" y="194092"/>
                    </a:lnTo>
                    <a:close/>
                  </a:path>
                  <a:path w="1143000" h="633094">
                    <a:moveTo>
                      <a:pt x="218795" y="124269"/>
                    </a:moveTo>
                    <a:lnTo>
                      <a:pt x="206552" y="133019"/>
                    </a:lnTo>
                    <a:lnTo>
                      <a:pt x="247688" y="185534"/>
                    </a:lnTo>
                    <a:lnTo>
                      <a:pt x="259054" y="175907"/>
                    </a:lnTo>
                    <a:lnTo>
                      <a:pt x="218795" y="124269"/>
                    </a:lnTo>
                    <a:close/>
                  </a:path>
                  <a:path w="1143000" h="633094">
                    <a:moveTo>
                      <a:pt x="198678" y="139153"/>
                    </a:moveTo>
                    <a:lnTo>
                      <a:pt x="186423" y="150533"/>
                    </a:lnTo>
                    <a:lnTo>
                      <a:pt x="186423" y="184657"/>
                    </a:lnTo>
                    <a:lnTo>
                      <a:pt x="238284" y="184657"/>
                    </a:lnTo>
                    <a:lnTo>
                      <a:pt x="233760" y="183487"/>
                    </a:lnTo>
                    <a:lnTo>
                      <a:pt x="222300" y="181382"/>
                    </a:lnTo>
                    <a:lnTo>
                      <a:pt x="211122" y="180289"/>
                    </a:lnTo>
                    <a:lnTo>
                      <a:pt x="199542" y="180289"/>
                    </a:lnTo>
                    <a:lnTo>
                      <a:pt x="198678" y="139153"/>
                    </a:lnTo>
                    <a:close/>
                  </a:path>
                  <a:path w="1143000" h="633094">
                    <a:moveTo>
                      <a:pt x="210840" y="180261"/>
                    </a:moveTo>
                    <a:lnTo>
                      <a:pt x="199542" y="180289"/>
                    </a:lnTo>
                    <a:lnTo>
                      <a:pt x="211122" y="180289"/>
                    </a:lnTo>
                    <a:lnTo>
                      <a:pt x="210840" y="180261"/>
                    </a:lnTo>
                    <a:close/>
                  </a:path>
                  <a:path w="1143000" h="633094">
                    <a:moveTo>
                      <a:pt x="240677" y="106768"/>
                    </a:moveTo>
                    <a:lnTo>
                      <a:pt x="228434" y="115519"/>
                    </a:lnTo>
                    <a:lnTo>
                      <a:pt x="266064" y="169786"/>
                    </a:lnTo>
                    <a:lnTo>
                      <a:pt x="293273" y="150533"/>
                    </a:lnTo>
                    <a:lnTo>
                      <a:pt x="271310" y="150533"/>
                    </a:lnTo>
                    <a:lnTo>
                      <a:pt x="240677" y="106768"/>
                    </a:lnTo>
                    <a:close/>
                  </a:path>
                  <a:path w="1143000" h="633094">
                    <a:moveTo>
                      <a:pt x="294944" y="133908"/>
                    </a:moveTo>
                    <a:lnTo>
                      <a:pt x="271310" y="150533"/>
                    </a:lnTo>
                    <a:lnTo>
                      <a:pt x="293273" y="150533"/>
                    </a:lnTo>
                    <a:lnTo>
                      <a:pt x="301942" y="144399"/>
                    </a:lnTo>
                    <a:lnTo>
                      <a:pt x="294944" y="133908"/>
                    </a:lnTo>
                    <a:close/>
                  </a:path>
                  <a:path w="1143000" h="633094">
                    <a:moveTo>
                      <a:pt x="287070" y="77889"/>
                    </a:moveTo>
                    <a:lnTo>
                      <a:pt x="273938" y="84886"/>
                    </a:lnTo>
                    <a:lnTo>
                      <a:pt x="306324" y="142659"/>
                    </a:lnTo>
                    <a:lnTo>
                      <a:pt x="338684" y="124269"/>
                    </a:lnTo>
                    <a:lnTo>
                      <a:pt x="312445" y="124269"/>
                    </a:lnTo>
                    <a:lnTo>
                      <a:pt x="287070" y="77889"/>
                    </a:lnTo>
                    <a:close/>
                  </a:path>
                  <a:path w="1143000" h="633094">
                    <a:moveTo>
                      <a:pt x="337832" y="110274"/>
                    </a:moveTo>
                    <a:lnTo>
                      <a:pt x="312445" y="124269"/>
                    </a:lnTo>
                    <a:lnTo>
                      <a:pt x="338684" y="124269"/>
                    </a:lnTo>
                    <a:lnTo>
                      <a:pt x="344830" y="120776"/>
                    </a:lnTo>
                    <a:lnTo>
                      <a:pt x="337832" y="110274"/>
                    </a:lnTo>
                    <a:close/>
                  </a:path>
                  <a:path w="1143000" h="633094">
                    <a:moveTo>
                      <a:pt x="397887" y="30521"/>
                    </a:moveTo>
                    <a:lnTo>
                      <a:pt x="379192" y="33079"/>
                    </a:lnTo>
                    <a:lnTo>
                      <a:pt x="360578" y="41135"/>
                    </a:lnTo>
                    <a:lnTo>
                      <a:pt x="379831" y="102400"/>
                    </a:lnTo>
                    <a:lnTo>
                      <a:pt x="399746" y="97692"/>
                    </a:lnTo>
                    <a:lnTo>
                      <a:pt x="416377" y="88390"/>
                    </a:lnTo>
                    <a:lnTo>
                      <a:pt x="417548" y="86639"/>
                    </a:lnTo>
                    <a:lnTo>
                      <a:pt x="390347" y="86639"/>
                    </a:lnTo>
                    <a:lnTo>
                      <a:pt x="378091" y="47256"/>
                    </a:lnTo>
                    <a:lnTo>
                      <a:pt x="385089" y="43751"/>
                    </a:lnTo>
                    <a:lnTo>
                      <a:pt x="395592" y="42011"/>
                    </a:lnTo>
                    <a:lnTo>
                      <a:pt x="417862" y="42011"/>
                    </a:lnTo>
                    <a:lnTo>
                      <a:pt x="414120" y="36331"/>
                    </a:lnTo>
                    <a:lnTo>
                      <a:pt x="397887" y="30521"/>
                    </a:lnTo>
                    <a:close/>
                  </a:path>
                  <a:path w="1143000" h="633094">
                    <a:moveTo>
                      <a:pt x="417862" y="42011"/>
                    </a:moveTo>
                    <a:lnTo>
                      <a:pt x="395592" y="42011"/>
                    </a:lnTo>
                    <a:lnTo>
                      <a:pt x="400837" y="44627"/>
                    </a:lnTo>
                    <a:lnTo>
                      <a:pt x="408797" y="53165"/>
                    </a:lnTo>
                    <a:lnTo>
                      <a:pt x="411999" y="65638"/>
                    </a:lnTo>
                    <a:lnTo>
                      <a:pt x="406997" y="78108"/>
                    </a:lnTo>
                    <a:lnTo>
                      <a:pt x="390347" y="86639"/>
                    </a:lnTo>
                    <a:lnTo>
                      <a:pt x="417548" y="86639"/>
                    </a:lnTo>
                    <a:lnTo>
                      <a:pt x="426114" y="73837"/>
                    </a:lnTo>
                    <a:lnTo>
                      <a:pt x="425348" y="53378"/>
                    </a:lnTo>
                    <a:lnTo>
                      <a:pt x="417862" y="42011"/>
                    </a:lnTo>
                    <a:close/>
                  </a:path>
                  <a:path w="1143000" h="633094">
                    <a:moveTo>
                      <a:pt x="471728" y="9626"/>
                    </a:moveTo>
                    <a:lnTo>
                      <a:pt x="428840" y="19253"/>
                    </a:lnTo>
                    <a:lnTo>
                      <a:pt x="441972" y="84010"/>
                    </a:lnTo>
                    <a:lnTo>
                      <a:pt x="487489" y="74383"/>
                    </a:lnTo>
                    <a:lnTo>
                      <a:pt x="486175" y="68262"/>
                    </a:lnTo>
                    <a:lnTo>
                      <a:pt x="454228" y="68262"/>
                    </a:lnTo>
                    <a:lnTo>
                      <a:pt x="450722" y="52501"/>
                    </a:lnTo>
                    <a:lnTo>
                      <a:pt x="476110" y="47256"/>
                    </a:lnTo>
                    <a:lnTo>
                      <a:pt x="475167" y="41135"/>
                    </a:lnTo>
                    <a:lnTo>
                      <a:pt x="448106" y="41135"/>
                    </a:lnTo>
                    <a:lnTo>
                      <a:pt x="445477" y="28003"/>
                    </a:lnTo>
                    <a:lnTo>
                      <a:pt x="474357" y="21882"/>
                    </a:lnTo>
                    <a:lnTo>
                      <a:pt x="471728" y="9626"/>
                    </a:lnTo>
                    <a:close/>
                  </a:path>
                  <a:path w="1143000" h="633094">
                    <a:moveTo>
                      <a:pt x="493610" y="6121"/>
                    </a:moveTo>
                    <a:lnTo>
                      <a:pt x="477862" y="8750"/>
                    </a:lnTo>
                    <a:lnTo>
                      <a:pt x="485532" y="24121"/>
                    </a:lnTo>
                    <a:lnTo>
                      <a:pt x="493939" y="39820"/>
                    </a:lnTo>
                    <a:lnTo>
                      <a:pt x="502839" y="55520"/>
                    </a:lnTo>
                    <a:lnTo>
                      <a:pt x="511987" y="70891"/>
                    </a:lnTo>
                    <a:lnTo>
                      <a:pt x="525995" y="69138"/>
                    </a:lnTo>
                    <a:lnTo>
                      <a:pt x="530901" y="52501"/>
                    </a:lnTo>
                    <a:lnTo>
                      <a:pt x="517245" y="52501"/>
                    </a:lnTo>
                    <a:lnTo>
                      <a:pt x="493610" y="6121"/>
                    </a:lnTo>
                    <a:close/>
                  </a:path>
                  <a:path w="1143000" h="633094">
                    <a:moveTo>
                      <a:pt x="484860" y="62141"/>
                    </a:moveTo>
                    <a:lnTo>
                      <a:pt x="454228" y="68262"/>
                    </a:lnTo>
                    <a:lnTo>
                      <a:pt x="486175" y="68262"/>
                    </a:lnTo>
                    <a:lnTo>
                      <a:pt x="484860" y="62141"/>
                    </a:lnTo>
                    <a:close/>
                  </a:path>
                  <a:path w="1143000" h="633094">
                    <a:moveTo>
                      <a:pt x="543496" y="0"/>
                    </a:moveTo>
                    <a:lnTo>
                      <a:pt x="528624" y="1739"/>
                    </a:lnTo>
                    <a:lnTo>
                      <a:pt x="517245" y="52501"/>
                    </a:lnTo>
                    <a:lnTo>
                      <a:pt x="530901" y="52501"/>
                    </a:lnTo>
                    <a:lnTo>
                      <a:pt x="531068" y="51935"/>
                    </a:lnTo>
                    <a:lnTo>
                      <a:pt x="535732" y="34569"/>
                    </a:lnTo>
                    <a:lnTo>
                      <a:pt x="539902" y="17203"/>
                    </a:lnTo>
                    <a:lnTo>
                      <a:pt x="543496" y="0"/>
                    </a:lnTo>
                    <a:close/>
                  </a:path>
                  <a:path w="1143000" h="633094">
                    <a:moveTo>
                      <a:pt x="474357" y="35877"/>
                    </a:moveTo>
                    <a:lnTo>
                      <a:pt x="448106" y="41135"/>
                    </a:lnTo>
                    <a:lnTo>
                      <a:pt x="475167" y="41135"/>
                    </a:lnTo>
                    <a:lnTo>
                      <a:pt x="474357" y="35877"/>
                    </a:lnTo>
                    <a:close/>
                  </a:path>
                  <a:path w="1143000" h="633094">
                    <a:moveTo>
                      <a:pt x="601256" y="876"/>
                    </a:moveTo>
                    <a:lnTo>
                      <a:pt x="556628" y="876"/>
                    </a:lnTo>
                    <a:lnTo>
                      <a:pt x="554875" y="66509"/>
                    </a:lnTo>
                    <a:lnTo>
                      <a:pt x="602132" y="67386"/>
                    </a:lnTo>
                    <a:lnTo>
                      <a:pt x="602132" y="55130"/>
                    </a:lnTo>
                    <a:lnTo>
                      <a:pt x="570623" y="54254"/>
                    </a:lnTo>
                    <a:lnTo>
                      <a:pt x="570623" y="38506"/>
                    </a:lnTo>
                    <a:lnTo>
                      <a:pt x="596887" y="38506"/>
                    </a:lnTo>
                    <a:lnTo>
                      <a:pt x="596887" y="26250"/>
                    </a:lnTo>
                    <a:lnTo>
                      <a:pt x="570623" y="26250"/>
                    </a:lnTo>
                    <a:lnTo>
                      <a:pt x="570623" y="13119"/>
                    </a:lnTo>
                    <a:lnTo>
                      <a:pt x="600450" y="13119"/>
                    </a:lnTo>
                    <a:lnTo>
                      <a:pt x="601256" y="876"/>
                    </a:lnTo>
                    <a:close/>
                  </a:path>
                  <a:path w="1143000" h="633094">
                    <a:moveTo>
                      <a:pt x="600450" y="13119"/>
                    </a:moveTo>
                    <a:lnTo>
                      <a:pt x="570623" y="13119"/>
                    </a:lnTo>
                    <a:lnTo>
                      <a:pt x="600392" y="13995"/>
                    </a:lnTo>
                    <a:lnTo>
                      <a:pt x="600450" y="13119"/>
                    </a:lnTo>
                    <a:close/>
                  </a:path>
                  <a:path w="1143000" h="633094">
                    <a:moveTo>
                      <a:pt x="615264" y="1739"/>
                    </a:moveTo>
                    <a:lnTo>
                      <a:pt x="607390" y="67386"/>
                    </a:lnTo>
                    <a:lnTo>
                      <a:pt x="651154" y="72631"/>
                    </a:lnTo>
                    <a:lnTo>
                      <a:pt x="652017" y="59512"/>
                    </a:lnTo>
                    <a:lnTo>
                      <a:pt x="623138" y="56006"/>
                    </a:lnTo>
                    <a:lnTo>
                      <a:pt x="630148" y="3492"/>
                    </a:lnTo>
                    <a:lnTo>
                      <a:pt x="615264" y="1739"/>
                    </a:lnTo>
                    <a:close/>
                  </a:path>
                  <a:path w="1143000" h="633094">
                    <a:moveTo>
                      <a:pt x="981963" y="174167"/>
                    </a:moveTo>
                    <a:lnTo>
                      <a:pt x="972337" y="182041"/>
                    </a:lnTo>
                    <a:lnTo>
                      <a:pt x="985469" y="196913"/>
                    </a:lnTo>
                    <a:lnTo>
                      <a:pt x="945210" y="231927"/>
                    </a:lnTo>
                    <a:lnTo>
                      <a:pt x="954836" y="243293"/>
                    </a:lnTo>
                    <a:lnTo>
                      <a:pt x="995095" y="208292"/>
                    </a:lnTo>
                    <a:lnTo>
                      <a:pt x="1011746" y="208292"/>
                    </a:lnTo>
                    <a:lnTo>
                      <a:pt x="981963" y="174167"/>
                    </a:lnTo>
                    <a:close/>
                  </a:path>
                  <a:path w="1143000" h="633094">
                    <a:moveTo>
                      <a:pt x="1011746" y="208292"/>
                    </a:moveTo>
                    <a:lnTo>
                      <a:pt x="995095" y="208292"/>
                    </a:lnTo>
                    <a:lnTo>
                      <a:pt x="1008227" y="223177"/>
                    </a:lnTo>
                    <a:lnTo>
                      <a:pt x="1017854" y="215290"/>
                    </a:lnTo>
                    <a:lnTo>
                      <a:pt x="1011746" y="208292"/>
                    </a:lnTo>
                    <a:close/>
                  </a:path>
                  <a:path w="1143000" h="633094">
                    <a:moveTo>
                      <a:pt x="937890" y="153162"/>
                    </a:moveTo>
                    <a:lnTo>
                      <a:pt x="925080" y="153162"/>
                    </a:lnTo>
                    <a:lnTo>
                      <a:pt x="924752" y="165904"/>
                    </a:lnTo>
                    <a:lnTo>
                      <a:pt x="923767" y="178974"/>
                    </a:lnTo>
                    <a:lnTo>
                      <a:pt x="922128" y="192045"/>
                    </a:lnTo>
                    <a:lnTo>
                      <a:pt x="919835" y="204787"/>
                    </a:lnTo>
                    <a:lnTo>
                      <a:pt x="929462" y="213550"/>
                    </a:lnTo>
                    <a:lnTo>
                      <a:pt x="954807" y="182918"/>
                    </a:lnTo>
                    <a:lnTo>
                      <a:pt x="935583" y="182918"/>
                    </a:lnTo>
                    <a:lnTo>
                      <a:pt x="936843" y="170825"/>
                    </a:lnTo>
                    <a:lnTo>
                      <a:pt x="937774" y="158408"/>
                    </a:lnTo>
                    <a:lnTo>
                      <a:pt x="937890" y="153162"/>
                    </a:lnTo>
                    <a:close/>
                  </a:path>
                  <a:path w="1143000" h="633094">
                    <a:moveTo>
                      <a:pt x="928585" y="126022"/>
                    </a:moveTo>
                    <a:lnTo>
                      <a:pt x="885697" y="176784"/>
                    </a:lnTo>
                    <a:lnTo>
                      <a:pt x="897077" y="186410"/>
                    </a:lnTo>
                    <a:lnTo>
                      <a:pt x="925080" y="153162"/>
                    </a:lnTo>
                    <a:lnTo>
                      <a:pt x="937890" y="153162"/>
                    </a:lnTo>
                    <a:lnTo>
                      <a:pt x="938025" y="147027"/>
                    </a:lnTo>
                    <a:lnTo>
                      <a:pt x="938005" y="145275"/>
                    </a:lnTo>
                    <a:lnTo>
                      <a:pt x="937336" y="133908"/>
                    </a:lnTo>
                    <a:lnTo>
                      <a:pt x="928585" y="126022"/>
                    </a:lnTo>
                    <a:close/>
                  </a:path>
                  <a:path w="1143000" h="633094">
                    <a:moveTo>
                      <a:pt x="960094" y="153162"/>
                    </a:moveTo>
                    <a:lnTo>
                      <a:pt x="935583" y="182918"/>
                    </a:lnTo>
                    <a:lnTo>
                      <a:pt x="954807" y="182918"/>
                    </a:lnTo>
                    <a:lnTo>
                      <a:pt x="971473" y="162775"/>
                    </a:lnTo>
                    <a:lnTo>
                      <a:pt x="960094" y="153162"/>
                    </a:lnTo>
                    <a:close/>
                  </a:path>
                  <a:path w="1143000" h="633094">
                    <a:moveTo>
                      <a:pt x="883069" y="92760"/>
                    </a:moveTo>
                    <a:lnTo>
                      <a:pt x="844562" y="147027"/>
                    </a:lnTo>
                    <a:lnTo>
                      <a:pt x="883069" y="173278"/>
                    </a:lnTo>
                    <a:lnTo>
                      <a:pt x="890079" y="163652"/>
                    </a:lnTo>
                    <a:lnTo>
                      <a:pt x="863815" y="145275"/>
                    </a:lnTo>
                    <a:lnTo>
                      <a:pt x="873442" y="132143"/>
                    </a:lnTo>
                    <a:lnTo>
                      <a:pt x="895020" y="132143"/>
                    </a:lnTo>
                    <a:lnTo>
                      <a:pt x="880452" y="121653"/>
                    </a:lnTo>
                    <a:lnTo>
                      <a:pt x="887450" y="111150"/>
                    </a:lnTo>
                    <a:lnTo>
                      <a:pt x="909066" y="111150"/>
                    </a:lnTo>
                    <a:lnTo>
                      <a:pt x="883069" y="92760"/>
                    </a:lnTo>
                    <a:close/>
                  </a:path>
                  <a:path w="1143000" h="633094">
                    <a:moveTo>
                      <a:pt x="895020" y="132143"/>
                    </a:moveTo>
                    <a:lnTo>
                      <a:pt x="873442" y="132143"/>
                    </a:lnTo>
                    <a:lnTo>
                      <a:pt x="895324" y="147027"/>
                    </a:lnTo>
                    <a:lnTo>
                      <a:pt x="902322" y="137401"/>
                    </a:lnTo>
                    <a:lnTo>
                      <a:pt x="895020" y="132143"/>
                    </a:lnTo>
                    <a:close/>
                  </a:path>
                  <a:path w="1143000" h="633094">
                    <a:moveTo>
                      <a:pt x="858591" y="94513"/>
                    </a:moveTo>
                    <a:lnTo>
                      <a:pt x="843686" y="94513"/>
                    </a:lnTo>
                    <a:lnTo>
                      <a:pt x="825309" y="134772"/>
                    </a:lnTo>
                    <a:lnTo>
                      <a:pt x="838441" y="141782"/>
                    </a:lnTo>
                    <a:lnTo>
                      <a:pt x="845113" y="126548"/>
                    </a:lnTo>
                    <a:lnTo>
                      <a:pt x="851785" y="111150"/>
                    </a:lnTo>
                    <a:lnTo>
                      <a:pt x="858129" y="95752"/>
                    </a:lnTo>
                    <a:lnTo>
                      <a:pt x="858591" y="94513"/>
                    </a:lnTo>
                    <a:close/>
                  </a:path>
                  <a:path w="1143000" h="633094">
                    <a:moveTo>
                      <a:pt x="909066" y="111150"/>
                    </a:moveTo>
                    <a:lnTo>
                      <a:pt x="887450" y="111150"/>
                    </a:lnTo>
                    <a:lnTo>
                      <a:pt x="911948" y="128650"/>
                    </a:lnTo>
                    <a:lnTo>
                      <a:pt x="918959" y="118148"/>
                    </a:lnTo>
                    <a:lnTo>
                      <a:pt x="909066" y="111150"/>
                    </a:lnTo>
                    <a:close/>
                  </a:path>
                  <a:path w="1143000" h="633094">
                    <a:moveTo>
                      <a:pt x="819313" y="76136"/>
                    </a:moveTo>
                    <a:lnTo>
                      <a:pt x="807808" y="76136"/>
                    </a:lnTo>
                    <a:lnTo>
                      <a:pt x="805179" y="114642"/>
                    </a:lnTo>
                    <a:lnTo>
                      <a:pt x="813930" y="119900"/>
                    </a:lnTo>
                    <a:lnTo>
                      <a:pt x="836496" y="100647"/>
                    </a:lnTo>
                    <a:lnTo>
                      <a:pt x="818311" y="100647"/>
                    </a:lnTo>
                    <a:lnTo>
                      <a:pt x="819313" y="76136"/>
                    </a:lnTo>
                    <a:close/>
                  </a:path>
                  <a:path w="1143000" h="633094">
                    <a:moveTo>
                      <a:pt x="806932" y="51638"/>
                    </a:moveTo>
                    <a:lnTo>
                      <a:pt x="797905" y="65188"/>
                    </a:lnTo>
                    <a:lnTo>
                      <a:pt x="789206" y="79313"/>
                    </a:lnTo>
                    <a:lnTo>
                      <a:pt x="780836" y="93602"/>
                    </a:lnTo>
                    <a:lnTo>
                      <a:pt x="772794" y="107645"/>
                    </a:lnTo>
                    <a:lnTo>
                      <a:pt x="785926" y="114642"/>
                    </a:lnTo>
                    <a:lnTo>
                      <a:pt x="807808" y="76136"/>
                    </a:lnTo>
                    <a:lnTo>
                      <a:pt x="819313" y="76136"/>
                    </a:lnTo>
                    <a:lnTo>
                      <a:pt x="820064" y="57759"/>
                    </a:lnTo>
                    <a:lnTo>
                      <a:pt x="806932" y="51638"/>
                    </a:lnTo>
                    <a:close/>
                  </a:path>
                  <a:path w="1143000" h="633094">
                    <a:moveTo>
                      <a:pt x="851560" y="74383"/>
                    </a:moveTo>
                    <a:lnTo>
                      <a:pt x="818311" y="100647"/>
                    </a:lnTo>
                    <a:lnTo>
                      <a:pt x="836496" y="100647"/>
                    </a:lnTo>
                    <a:lnTo>
                      <a:pt x="843686" y="94513"/>
                    </a:lnTo>
                    <a:lnTo>
                      <a:pt x="858591" y="94513"/>
                    </a:lnTo>
                    <a:lnTo>
                      <a:pt x="863815" y="80517"/>
                    </a:lnTo>
                    <a:lnTo>
                      <a:pt x="851560" y="74383"/>
                    </a:lnTo>
                    <a:close/>
                  </a:path>
                  <a:path w="1143000" h="633094">
                    <a:moveTo>
                      <a:pt x="742162" y="28003"/>
                    </a:moveTo>
                    <a:lnTo>
                      <a:pt x="722033" y="89268"/>
                    </a:lnTo>
                    <a:lnTo>
                      <a:pt x="736041" y="94513"/>
                    </a:lnTo>
                    <a:lnTo>
                      <a:pt x="743038" y="73507"/>
                    </a:lnTo>
                    <a:lnTo>
                      <a:pt x="775689" y="73507"/>
                    </a:lnTo>
                    <a:lnTo>
                      <a:pt x="780618" y="69789"/>
                    </a:lnTo>
                    <a:lnTo>
                      <a:pt x="782617" y="64431"/>
                    </a:lnTo>
                    <a:lnTo>
                      <a:pt x="759999" y="64431"/>
                    </a:lnTo>
                    <a:lnTo>
                      <a:pt x="753668" y="63297"/>
                    </a:lnTo>
                    <a:lnTo>
                      <a:pt x="747420" y="61264"/>
                    </a:lnTo>
                    <a:lnTo>
                      <a:pt x="752665" y="42875"/>
                    </a:lnTo>
                    <a:lnTo>
                      <a:pt x="779279" y="42875"/>
                    </a:lnTo>
                    <a:lnTo>
                      <a:pt x="761428" y="32384"/>
                    </a:lnTo>
                    <a:lnTo>
                      <a:pt x="742162" y="28003"/>
                    </a:lnTo>
                    <a:close/>
                  </a:path>
                  <a:path w="1143000" h="633094">
                    <a:moveTo>
                      <a:pt x="698188" y="13452"/>
                    </a:moveTo>
                    <a:lnTo>
                      <a:pt x="674424" y="17214"/>
                    </a:lnTo>
                    <a:lnTo>
                      <a:pt x="659028" y="40258"/>
                    </a:lnTo>
                    <a:lnTo>
                      <a:pt x="663594" y="67920"/>
                    </a:lnTo>
                    <a:lnTo>
                      <a:pt x="683748" y="81060"/>
                    </a:lnTo>
                    <a:lnTo>
                      <a:pt x="707513" y="77299"/>
                    </a:lnTo>
                    <a:lnTo>
                      <a:pt x="713405" y="68479"/>
                    </a:lnTo>
                    <a:lnTo>
                      <a:pt x="689768" y="68479"/>
                    </a:lnTo>
                    <a:lnTo>
                      <a:pt x="676788" y="62433"/>
                    </a:lnTo>
                    <a:lnTo>
                      <a:pt x="673900" y="43751"/>
                    </a:lnTo>
                    <a:lnTo>
                      <a:pt x="681342" y="30436"/>
                    </a:lnTo>
                    <a:lnTo>
                      <a:pt x="692721" y="25817"/>
                    </a:lnTo>
                    <a:lnTo>
                      <a:pt x="717153" y="25817"/>
                    </a:lnTo>
                    <a:lnTo>
                      <a:pt x="698188" y="13452"/>
                    </a:lnTo>
                    <a:close/>
                  </a:path>
                  <a:path w="1143000" h="633094">
                    <a:moveTo>
                      <a:pt x="775689" y="73507"/>
                    </a:moveTo>
                    <a:lnTo>
                      <a:pt x="743038" y="73507"/>
                    </a:lnTo>
                    <a:lnTo>
                      <a:pt x="750491" y="75410"/>
                    </a:lnTo>
                    <a:lnTo>
                      <a:pt x="758026" y="76903"/>
                    </a:lnTo>
                    <a:lnTo>
                      <a:pt x="765068" y="77574"/>
                    </a:lnTo>
                    <a:lnTo>
                      <a:pt x="771042" y="77012"/>
                    </a:lnTo>
                    <a:lnTo>
                      <a:pt x="775689" y="73507"/>
                    </a:lnTo>
                    <a:close/>
                  </a:path>
                  <a:path w="1143000" h="633094">
                    <a:moveTo>
                      <a:pt x="717153" y="25817"/>
                    </a:moveTo>
                    <a:lnTo>
                      <a:pt x="692721" y="25817"/>
                    </a:lnTo>
                    <a:lnTo>
                      <a:pt x="703443" y="29730"/>
                    </a:lnTo>
                    <a:lnTo>
                      <a:pt x="708913" y="42011"/>
                    </a:lnTo>
                    <a:lnTo>
                      <a:pt x="703568" y="61726"/>
                    </a:lnTo>
                    <a:lnTo>
                      <a:pt x="689768" y="68479"/>
                    </a:lnTo>
                    <a:lnTo>
                      <a:pt x="713405" y="68479"/>
                    </a:lnTo>
                    <a:lnTo>
                      <a:pt x="722909" y="54254"/>
                    </a:lnTo>
                    <a:lnTo>
                      <a:pt x="718342" y="26593"/>
                    </a:lnTo>
                    <a:lnTo>
                      <a:pt x="717153" y="25817"/>
                    </a:lnTo>
                    <a:close/>
                  </a:path>
                  <a:path w="1143000" h="633094">
                    <a:moveTo>
                      <a:pt x="779279" y="42875"/>
                    </a:moveTo>
                    <a:lnTo>
                      <a:pt x="752665" y="42875"/>
                    </a:lnTo>
                    <a:lnTo>
                      <a:pt x="764920" y="46380"/>
                    </a:lnTo>
                    <a:lnTo>
                      <a:pt x="771918" y="49885"/>
                    </a:lnTo>
                    <a:lnTo>
                      <a:pt x="769302" y="57759"/>
                    </a:lnTo>
                    <a:lnTo>
                      <a:pt x="765511" y="63106"/>
                    </a:lnTo>
                    <a:lnTo>
                      <a:pt x="759999" y="64431"/>
                    </a:lnTo>
                    <a:lnTo>
                      <a:pt x="782617" y="64431"/>
                    </a:lnTo>
                    <a:lnTo>
                      <a:pt x="785271" y="57318"/>
                    </a:lnTo>
                    <a:lnTo>
                      <a:pt x="780406" y="43537"/>
                    </a:lnTo>
                    <a:lnTo>
                      <a:pt x="779279" y="42875"/>
                    </a:lnTo>
                    <a:close/>
                  </a:path>
                  <a:path w="1143000" h="633094">
                    <a:moveTo>
                      <a:pt x="1131633" y="465594"/>
                    </a:moveTo>
                    <a:lnTo>
                      <a:pt x="1066863" y="477850"/>
                    </a:lnTo>
                    <a:lnTo>
                      <a:pt x="1070368" y="492734"/>
                    </a:lnTo>
                    <a:lnTo>
                      <a:pt x="1134249" y="479602"/>
                    </a:lnTo>
                    <a:lnTo>
                      <a:pt x="1131633" y="465594"/>
                    </a:lnTo>
                    <a:close/>
                  </a:path>
                  <a:path w="1143000" h="633094">
                    <a:moveTo>
                      <a:pt x="1059865" y="424472"/>
                    </a:moveTo>
                    <a:lnTo>
                      <a:pt x="1058398" y="439061"/>
                    </a:lnTo>
                    <a:lnTo>
                      <a:pt x="1061937" y="454553"/>
                    </a:lnTo>
                    <a:lnTo>
                      <a:pt x="1070565" y="465943"/>
                    </a:lnTo>
                    <a:lnTo>
                      <a:pt x="1084364" y="468223"/>
                    </a:lnTo>
                    <a:lnTo>
                      <a:pt x="1092010" y="464886"/>
                    </a:lnTo>
                    <a:lnTo>
                      <a:pt x="1096949" y="459254"/>
                    </a:lnTo>
                    <a:lnTo>
                      <a:pt x="1099017" y="453891"/>
                    </a:lnTo>
                    <a:lnTo>
                      <a:pt x="1079988" y="453891"/>
                    </a:lnTo>
                    <a:lnTo>
                      <a:pt x="1075310" y="451742"/>
                    </a:lnTo>
                    <a:lnTo>
                      <a:pt x="1072108" y="444588"/>
                    </a:lnTo>
                    <a:lnTo>
                      <a:pt x="1070368" y="437591"/>
                    </a:lnTo>
                    <a:lnTo>
                      <a:pt x="1070379" y="431436"/>
                    </a:lnTo>
                    <a:lnTo>
                      <a:pt x="1072108" y="426212"/>
                    </a:lnTo>
                    <a:lnTo>
                      <a:pt x="1059865" y="424472"/>
                    </a:lnTo>
                    <a:close/>
                  </a:path>
                  <a:path w="1143000" h="633094">
                    <a:moveTo>
                      <a:pt x="1126193" y="431436"/>
                    </a:moveTo>
                    <a:lnTo>
                      <a:pt x="1105400" y="431436"/>
                    </a:lnTo>
                    <a:lnTo>
                      <a:pt x="1111281" y="431469"/>
                    </a:lnTo>
                    <a:lnTo>
                      <a:pt x="1115518" y="440026"/>
                    </a:lnTo>
                    <a:lnTo>
                      <a:pt x="1114996" y="453339"/>
                    </a:lnTo>
                    <a:lnTo>
                      <a:pt x="1127252" y="455104"/>
                    </a:lnTo>
                    <a:lnTo>
                      <a:pt x="1126193" y="431436"/>
                    </a:lnTo>
                    <a:close/>
                  </a:path>
                  <a:path w="1143000" h="633094">
                    <a:moveTo>
                      <a:pt x="1113137" y="416477"/>
                    </a:moveTo>
                    <a:lnTo>
                      <a:pt x="1097342" y="417556"/>
                    </a:lnTo>
                    <a:lnTo>
                      <a:pt x="1087869" y="437591"/>
                    </a:lnTo>
                    <a:lnTo>
                      <a:pt x="1084667" y="449639"/>
                    </a:lnTo>
                    <a:lnTo>
                      <a:pt x="1079988" y="453891"/>
                    </a:lnTo>
                    <a:lnTo>
                      <a:pt x="1099017" y="453891"/>
                    </a:lnTo>
                    <a:lnTo>
                      <a:pt x="1099755" y="451978"/>
                    </a:lnTo>
                    <a:lnTo>
                      <a:pt x="1101001" y="443712"/>
                    </a:lnTo>
                    <a:lnTo>
                      <a:pt x="1105400" y="431436"/>
                    </a:lnTo>
                    <a:lnTo>
                      <a:pt x="1126193" y="431436"/>
                    </a:lnTo>
                    <a:lnTo>
                      <a:pt x="1126143" y="430333"/>
                    </a:lnTo>
                    <a:lnTo>
                      <a:pt x="1113137" y="416477"/>
                    </a:lnTo>
                    <a:close/>
                  </a:path>
                  <a:path w="1143000" h="633094">
                    <a:moveTo>
                      <a:pt x="1054607" y="377202"/>
                    </a:moveTo>
                    <a:lnTo>
                      <a:pt x="1042365" y="377202"/>
                    </a:lnTo>
                    <a:lnTo>
                      <a:pt x="1042475" y="392087"/>
                    </a:lnTo>
                    <a:lnTo>
                      <a:pt x="1047611" y="406957"/>
                    </a:lnTo>
                    <a:lnTo>
                      <a:pt x="1057372" y="417323"/>
                    </a:lnTo>
                    <a:lnTo>
                      <a:pt x="1071232" y="418338"/>
                    </a:lnTo>
                    <a:lnTo>
                      <a:pt x="1078974" y="413991"/>
                    </a:lnTo>
                    <a:lnTo>
                      <a:pt x="1083270" y="407836"/>
                    </a:lnTo>
                    <a:lnTo>
                      <a:pt x="1084177" y="404444"/>
                    </a:lnTo>
                    <a:lnTo>
                      <a:pt x="1065877" y="404444"/>
                    </a:lnTo>
                    <a:lnTo>
                      <a:pt x="1060669" y="402596"/>
                    </a:lnTo>
                    <a:lnTo>
                      <a:pt x="1056360" y="395579"/>
                    </a:lnTo>
                    <a:lnTo>
                      <a:pt x="1054607" y="389458"/>
                    </a:lnTo>
                    <a:lnTo>
                      <a:pt x="1053731" y="383336"/>
                    </a:lnTo>
                    <a:lnTo>
                      <a:pt x="1054607" y="377202"/>
                    </a:lnTo>
                    <a:close/>
                  </a:path>
                  <a:path w="1143000" h="633094">
                    <a:moveTo>
                      <a:pt x="1094978" y="364077"/>
                    </a:moveTo>
                    <a:lnTo>
                      <a:pt x="1079398" y="366865"/>
                    </a:lnTo>
                    <a:lnTo>
                      <a:pt x="1072108" y="387705"/>
                    </a:lnTo>
                    <a:lnTo>
                      <a:pt x="1070264" y="399890"/>
                    </a:lnTo>
                    <a:lnTo>
                      <a:pt x="1065877" y="404444"/>
                    </a:lnTo>
                    <a:lnTo>
                      <a:pt x="1084177" y="404444"/>
                    </a:lnTo>
                    <a:lnTo>
                      <a:pt x="1085267" y="400369"/>
                    </a:lnTo>
                    <a:lnTo>
                      <a:pt x="1086135" y="391997"/>
                    </a:lnTo>
                    <a:lnTo>
                      <a:pt x="1088796" y="379543"/>
                    </a:lnTo>
                    <a:lnTo>
                      <a:pt x="1094430" y="379064"/>
                    </a:lnTo>
                    <a:lnTo>
                      <a:pt x="1109831" y="379064"/>
                    </a:lnTo>
                    <a:lnTo>
                      <a:pt x="1109409" y="376386"/>
                    </a:lnTo>
                    <a:lnTo>
                      <a:pt x="1094978" y="364077"/>
                    </a:lnTo>
                    <a:close/>
                  </a:path>
                  <a:path w="1143000" h="633094">
                    <a:moveTo>
                      <a:pt x="1109831" y="379064"/>
                    </a:moveTo>
                    <a:lnTo>
                      <a:pt x="1094430" y="379064"/>
                    </a:lnTo>
                    <a:lnTo>
                      <a:pt x="1099409" y="387284"/>
                    </a:lnTo>
                    <a:lnTo>
                      <a:pt x="1100124" y="400837"/>
                    </a:lnTo>
                    <a:lnTo>
                      <a:pt x="1113256" y="400837"/>
                    </a:lnTo>
                    <a:lnTo>
                      <a:pt x="1109831" y="379064"/>
                    </a:lnTo>
                    <a:close/>
                  </a:path>
                  <a:path w="1143000" h="633094">
                    <a:moveTo>
                      <a:pt x="1089621" y="332574"/>
                    </a:moveTo>
                    <a:lnTo>
                      <a:pt x="1030109" y="360578"/>
                    </a:lnTo>
                    <a:lnTo>
                      <a:pt x="1036231" y="373710"/>
                    </a:lnTo>
                    <a:lnTo>
                      <a:pt x="1095743" y="345693"/>
                    </a:lnTo>
                    <a:lnTo>
                      <a:pt x="1089621" y="332574"/>
                    </a:lnTo>
                    <a:close/>
                  </a:path>
                  <a:path w="1143000" h="633094">
                    <a:moveTo>
                      <a:pt x="1080316" y="316814"/>
                    </a:moveTo>
                    <a:lnTo>
                      <a:pt x="1057236" y="316814"/>
                    </a:lnTo>
                    <a:lnTo>
                      <a:pt x="1020483" y="340448"/>
                    </a:lnTo>
                    <a:lnTo>
                      <a:pt x="1027480" y="352704"/>
                    </a:lnTo>
                    <a:lnTo>
                      <a:pt x="1041386" y="343992"/>
                    </a:lnTo>
                    <a:lnTo>
                      <a:pt x="1055376" y="334868"/>
                    </a:lnTo>
                    <a:lnTo>
                      <a:pt x="1069203" y="325252"/>
                    </a:lnTo>
                    <a:lnTo>
                      <a:pt x="1080316" y="316814"/>
                    </a:lnTo>
                    <a:close/>
                  </a:path>
                  <a:path w="1143000" h="633094">
                    <a:moveTo>
                      <a:pt x="1051112" y="281813"/>
                    </a:moveTo>
                    <a:lnTo>
                      <a:pt x="1037107" y="281813"/>
                    </a:lnTo>
                    <a:lnTo>
                      <a:pt x="1014349" y="312445"/>
                    </a:lnTo>
                    <a:lnTo>
                      <a:pt x="1019606" y="321195"/>
                    </a:lnTo>
                    <a:lnTo>
                      <a:pt x="1057236" y="316814"/>
                    </a:lnTo>
                    <a:lnTo>
                      <a:pt x="1080316" y="316814"/>
                    </a:lnTo>
                    <a:lnTo>
                      <a:pt x="1082624" y="315061"/>
                    </a:lnTo>
                    <a:lnTo>
                      <a:pt x="1078308" y="308063"/>
                    </a:lnTo>
                    <a:lnTo>
                      <a:pt x="1032738" y="308063"/>
                    </a:lnTo>
                    <a:lnTo>
                      <a:pt x="1051112" y="281813"/>
                    </a:lnTo>
                    <a:close/>
                  </a:path>
                  <a:path w="1143000" h="633094">
                    <a:moveTo>
                      <a:pt x="1075613" y="303695"/>
                    </a:moveTo>
                    <a:lnTo>
                      <a:pt x="1032738" y="308063"/>
                    </a:lnTo>
                    <a:lnTo>
                      <a:pt x="1078308" y="308063"/>
                    </a:lnTo>
                    <a:lnTo>
                      <a:pt x="1075613" y="303695"/>
                    </a:lnTo>
                    <a:close/>
                  </a:path>
                  <a:path w="1143000" h="633094">
                    <a:moveTo>
                      <a:pt x="1050239" y="260807"/>
                    </a:moveTo>
                    <a:lnTo>
                      <a:pt x="1035520" y="267150"/>
                    </a:lnTo>
                    <a:lnTo>
                      <a:pt x="1020478" y="274151"/>
                    </a:lnTo>
                    <a:lnTo>
                      <a:pt x="1005438" y="281481"/>
                    </a:lnTo>
                    <a:lnTo>
                      <a:pt x="990726" y="288810"/>
                    </a:lnTo>
                    <a:lnTo>
                      <a:pt x="997724" y="301942"/>
                    </a:lnTo>
                    <a:lnTo>
                      <a:pt x="1037107" y="281813"/>
                    </a:lnTo>
                    <a:lnTo>
                      <a:pt x="1051112" y="281813"/>
                    </a:lnTo>
                    <a:lnTo>
                      <a:pt x="1057236" y="273062"/>
                    </a:lnTo>
                    <a:lnTo>
                      <a:pt x="1050239" y="260807"/>
                    </a:lnTo>
                    <a:close/>
                  </a:path>
                  <a:path w="1143000" h="633094">
                    <a:moveTo>
                      <a:pt x="1104493" y="496227"/>
                    </a:moveTo>
                    <a:lnTo>
                      <a:pt x="1079717" y="508454"/>
                    </a:lnTo>
                    <a:lnTo>
                      <a:pt x="1072989" y="531674"/>
                    </a:lnTo>
                    <a:lnTo>
                      <a:pt x="1083328" y="553582"/>
                    </a:lnTo>
                    <a:lnTo>
                      <a:pt x="1109751" y="561873"/>
                    </a:lnTo>
                    <a:lnTo>
                      <a:pt x="1134897" y="549153"/>
                    </a:lnTo>
                    <a:lnTo>
                      <a:pt x="1136027" y="545201"/>
                    </a:lnTo>
                    <a:lnTo>
                      <a:pt x="1097000" y="545201"/>
                    </a:lnTo>
                    <a:lnTo>
                      <a:pt x="1086551" y="533971"/>
                    </a:lnTo>
                    <a:lnTo>
                      <a:pt x="1088575" y="519626"/>
                    </a:lnTo>
                    <a:lnTo>
                      <a:pt x="1105369" y="511111"/>
                    </a:lnTo>
                    <a:lnTo>
                      <a:pt x="1134476" y="511111"/>
                    </a:lnTo>
                    <a:lnTo>
                      <a:pt x="1131039" y="504025"/>
                    </a:lnTo>
                    <a:lnTo>
                      <a:pt x="1104493" y="496227"/>
                    </a:lnTo>
                    <a:close/>
                  </a:path>
                  <a:path w="1143000" h="633094">
                    <a:moveTo>
                      <a:pt x="1134476" y="511111"/>
                    </a:moveTo>
                    <a:lnTo>
                      <a:pt x="1105369" y="511111"/>
                    </a:lnTo>
                    <a:lnTo>
                      <a:pt x="1120086" y="514460"/>
                    </a:lnTo>
                    <a:lnTo>
                      <a:pt x="1127909" y="524127"/>
                    </a:lnTo>
                    <a:lnTo>
                      <a:pt x="1127526" y="535602"/>
                    </a:lnTo>
                    <a:lnTo>
                      <a:pt x="1117625" y="544372"/>
                    </a:lnTo>
                    <a:lnTo>
                      <a:pt x="1097000" y="545201"/>
                    </a:lnTo>
                    <a:lnTo>
                      <a:pt x="1136027" y="545201"/>
                    </a:lnTo>
                    <a:lnTo>
                      <a:pt x="1141583" y="525768"/>
                    </a:lnTo>
                    <a:lnTo>
                      <a:pt x="1134476" y="511111"/>
                    </a:lnTo>
                    <a:close/>
                  </a:path>
                  <a:path w="1143000" h="633094">
                    <a:moveTo>
                      <a:pt x="1077366" y="571500"/>
                    </a:moveTo>
                    <a:lnTo>
                      <a:pt x="1076490" y="585495"/>
                    </a:lnTo>
                    <a:lnTo>
                      <a:pt x="1119377" y="589000"/>
                    </a:lnTo>
                    <a:lnTo>
                      <a:pt x="1108572" y="596549"/>
                    </a:lnTo>
                    <a:lnTo>
                      <a:pt x="1097276" y="603442"/>
                    </a:lnTo>
                    <a:lnTo>
                      <a:pt x="1085652" y="609679"/>
                    </a:lnTo>
                    <a:lnTo>
                      <a:pt x="1073861" y="615264"/>
                    </a:lnTo>
                    <a:lnTo>
                      <a:pt x="1072997" y="627506"/>
                    </a:lnTo>
                    <a:lnTo>
                      <a:pt x="1138631" y="632764"/>
                    </a:lnTo>
                    <a:lnTo>
                      <a:pt x="1140383" y="617880"/>
                    </a:lnTo>
                    <a:lnTo>
                      <a:pt x="1101001" y="615264"/>
                    </a:lnTo>
                    <a:lnTo>
                      <a:pt x="1111609" y="609173"/>
                    </a:lnTo>
                    <a:lnTo>
                      <a:pt x="1122219" y="602675"/>
                    </a:lnTo>
                    <a:lnTo>
                      <a:pt x="1132501" y="595686"/>
                    </a:lnTo>
                    <a:lnTo>
                      <a:pt x="1142123" y="588124"/>
                    </a:lnTo>
                    <a:lnTo>
                      <a:pt x="1143000" y="575868"/>
                    </a:lnTo>
                    <a:lnTo>
                      <a:pt x="1077366" y="571500"/>
                    </a:lnTo>
                    <a:close/>
                  </a:path>
                </a:pathLst>
              </a:custGeom>
              <a:solidFill>
                <a:srgbClr val="616161"/>
              </a:solidFill>
            </p:spPr>
            <p:txBody>
              <a:bodyPr wrap="square" lIns="0" tIns="0" rIns="0" bIns="0" rtlCol="0"/>
              <a:lstStyle/>
              <a:p>
                <a:endParaRPr/>
              </a:p>
            </p:txBody>
          </p:sp>
          <p:sp>
            <p:nvSpPr>
              <p:cNvPr id="9" name="object 8"/>
              <p:cNvSpPr/>
              <p:nvPr/>
            </p:nvSpPr>
            <p:spPr>
              <a:xfrm>
                <a:off x="9039820" y="1078307"/>
                <a:ext cx="974750" cy="336497"/>
              </a:xfrm>
              <a:custGeom>
                <a:avLst/>
                <a:gdLst/>
                <a:ahLst/>
                <a:cxnLst/>
                <a:rect l="l" t="t" r="r" b="b"/>
                <a:pathLst>
                  <a:path w="1015365" h="354965">
                    <a:moveTo>
                      <a:pt x="162920" y="200418"/>
                    </a:moveTo>
                    <a:lnTo>
                      <a:pt x="144411" y="200418"/>
                    </a:lnTo>
                    <a:lnTo>
                      <a:pt x="163664" y="217042"/>
                    </a:lnTo>
                    <a:lnTo>
                      <a:pt x="158407" y="231051"/>
                    </a:lnTo>
                    <a:lnTo>
                      <a:pt x="169786" y="241553"/>
                    </a:lnTo>
                    <a:lnTo>
                      <a:pt x="176677" y="224622"/>
                    </a:lnTo>
                    <a:lnTo>
                      <a:pt x="182913" y="207854"/>
                    </a:lnTo>
                    <a:lnTo>
                      <a:pt x="183642" y="205663"/>
                    </a:lnTo>
                    <a:lnTo>
                      <a:pt x="168909" y="205663"/>
                    </a:lnTo>
                    <a:lnTo>
                      <a:pt x="162920" y="200418"/>
                    </a:lnTo>
                    <a:close/>
                  </a:path>
                  <a:path w="1015365" h="354965">
                    <a:moveTo>
                      <a:pt x="182918" y="164528"/>
                    </a:moveTo>
                    <a:lnTo>
                      <a:pt x="166794" y="172063"/>
                    </a:lnTo>
                    <a:lnTo>
                      <a:pt x="151080" y="180173"/>
                    </a:lnTo>
                    <a:lnTo>
                      <a:pt x="135531" y="188776"/>
                    </a:lnTo>
                    <a:lnTo>
                      <a:pt x="119900" y="197789"/>
                    </a:lnTo>
                    <a:lnTo>
                      <a:pt x="131279" y="207416"/>
                    </a:lnTo>
                    <a:lnTo>
                      <a:pt x="144411" y="200418"/>
                    </a:lnTo>
                    <a:lnTo>
                      <a:pt x="162920" y="200418"/>
                    </a:lnTo>
                    <a:lnTo>
                      <a:pt x="154914" y="193408"/>
                    </a:lnTo>
                    <a:lnTo>
                      <a:pt x="177660" y="180289"/>
                    </a:lnTo>
                    <a:lnTo>
                      <a:pt x="191636" y="180289"/>
                    </a:lnTo>
                    <a:lnTo>
                      <a:pt x="193420" y="174155"/>
                    </a:lnTo>
                    <a:lnTo>
                      <a:pt x="182918" y="164528"/>
                    </a:lnTo>
                    <a:close/>
                  </a:path>
                  <a:path w="1015365" h="354965">
                    <a:moveTo>
                      <a:pt x="191636" y="180289"/>
                    </a:moveTo>
                    <a:lnTo>
                      <a:pt x="177660" y="180289"/>
                    </a:lnTo>
                    <a:lnTo>
                      <a:pt x="168909" y="205663"/>
                    </a:lnTo>
                    <a:lnTo>
                      <a:pt x="183642" y="205663"/>
                    </a:lnTo>
                    <a:lnTo>
                      <a:pt x="188493" y="191086"/>
                    </a:lnTo>
                    <a:lnTo>
                      <a:pt x="191636" y="180289"/>
                    </a:lnTo>
                    <a:close/>
                  </a:path>
                  <a:path w="1015365" h="354965">
                    <a:moveTo>
                      <a:pt x="125282" y="148780"/>
                    </a:moveTo>
                    <a:lnTo>
                      <a:pt x="106768" y="148780"/>
                    </a:lnTo>
                    <a:lnTo>
                      <a:pt x="112026" y="154025"/>
                    </a:lnTo>
                    <a:lnTo>
                      <a:pt x="110548" y="161231"/>
                    </a:lnTo>
                    <a:lnTo>
                      <a:pt x="108742" y="168355"/>
                    </a:lnTo>
                    <a:lnTo>
                      <a:pt x="106609" y="175315"/>
                    </a:lnTo>
                    <a:lnTo>
                      <a:pt x="104152" y="182029"/>
                    </a:lnTo>
                    <a:lnTo>
                      <a:pt x="115519" y="194284"/>
                    </a:lnTo>
                    <a:lnTo>
                      <a:pt x="118120" y="186914"/>
                    </a:lnTo>
                    <a:lnTo>
                      <a:pt x="120557" y="179297"/>
                    </a:lnTo>
                    <a:lnTo>
                      <a:pt x="122666" y="171515"/>
                    </a:lnTo>
                    <a:lnTo>
                      <a:pt x="124282" y="163652"/>
                    </a:lnTo>
                    <a:lnTo>
                      <a:pt x="141156" y="163652"/>
                    </a:lnTo>
                    <a:lnTo>
                      <a:pt x="149767" y="157638"/>
                    </a:lnTo>
                    <a:lnTo>
                      <a:pt x="150973" y="151020"/>
                    </a:lnTo>
                    <a:lnTo>
                      <a:pt x="128060" y="151020"/>
                    </a:lnTo>
                    <a:lnTo>
                      <a:pt x="125282" y="148780"/>
                    </a:lnTo>
                    <a:close/>
                  </a:path>
                  <a:path w="1015365" h="354965">
                    <a:moveTo>
                      <a:pt x="127774" y="110274"/>
                    </a:moveTo>
                    <a:lnTo>
                      <a:pt x="79641" y="154025"/>
                    </a:lnTo>
                    <a:lnTo>
                      <a:pt x="89268" y="165404"/>
                    </a:lnTo>
                    <a:lnTo>
                      <a:pt x="106768" y="148780"/>
                    </a:lnTo>
                    <a:lnTo>
                      <a:pt x="125282" y="148780"/>
                    </a:lnTo>
                    <a:lnTo>
                      <a:pt x="115519" y="140906"/>
                    </a:lnTo>
                    <a:lnTo>
                      <a:pt x="129527" y="128650"/>
                    </a:lnTo>
                    <a:lnTo>
                      <a:pt x="144667" y="128650"/>
                    </a:lnTo>
                    <a:lnTo>
                      <a:pt x="141782" y="123393"/>
                    </a:lnTo>
                    <a:lnTo>
                      <a:pt x="127774" y="110274"/>
                    </a:lnTo>
                    <a:close/>
                  </a:path>
                  <a:path w="1015365" h="354965">
                    <a:moveTo>
                      <a:pt x="141156" y="163652"/>
                    </a:moveTo>
                    <a:lnTo>
                      <a:pt x="124282" y="163652"/>
                    </a:lnTo>
                    <a:lnTo>
                      <a:pt x="138707" y="165362"/>
                    </a:lnTo>
                    <a:lnTo>
                      <a:pt x="141156" y="163652"/>
                    </a:lnTo>
                    <a:close/>
                  </a:path>
                  <a:path w="1015365" h="354965">
                    <a:moveTo>
                      <a:pt x="144667" y="128650"/>
                    </a:moveTo>
                    <a:lnTo>
                      <a:pt x="129527" y="128650"/>
                    </a:lnTo>
                    <a:lnTo>
                      <a:pt x="133032" y="133019"/>
                    </a:lnTo>
                    <a:lnTo>
                      <a:pt x="136525" y="136525"/>
                    </a:lnTo>
                    <a:lnTo>
                      <a:pt x="138277" y="139153"/>
                    </a:lnTo>
                    <a:lnTo>
                      <a:pt x="138264" y="142856"/>
                    </a:lnTo>
                    <a:lnTo>
                      <a:pt x="138045" y="146312"/>
                    </a:lnTo>
                    <a:lnTo>
                      <a:pt x="135104" y="150963"/>
                    </a:lnTo>
                    <a:lnTo>
                      <a:pt x="128060" y="151020"/>
                    </a:lnTo>
                    <a:lnTo>
                      <a:pt x="150973" y="151020"/>
                    </a:lnTo>
                    <a:lnTo>
                      <a:pt x="152460" y="142856"/>
                    </a:lnTo>
                    <a:lnTo>
                      <a:pt x="144667" y="128650"/>
                    </a:lnTo>
                    <a:close/>
                  </a:path>
                  <a:path w="1015365" h="354965">
                    <a:moveTo>
                      <a:pt x="98894" y="69138"/>
                    </a:moveTo>
                    <a:lnTo>
                      <a:pt x="44627" y="105892"/>
                    </a:lnTo>
                    <a:lnTo>
                      <a:pt x="70015" y="145275"/>
                    </a:lnTo>
                    <a:lnTo>
                      <a:pt x="80517" y="138277"/>
                    </a:lnTo>
                    <a:lnTo>
                      <a:pt x="63017" y="111150"/>
                    </a:lnTo>
                    <a:lnTo>
                      <a:pt x="76136" y="102387"/>
                    </a:lnTo>
                    <a:lnTo>
                      <a:pt x="90531" y="102387"/>
                    </a:lnTo>
                    <a:lnTo>
                      <a:pt x="85775" y="95389"/>
                    </a:lnTo>
                    <a:lnTo>
                      <a:pt x="97142" y="88391"/>
                    </a:lnTo>
                    <a:lnTo>
                      <a:pt x="111734" y="88391"/>
                    </a:lnTo>
                    <a:lnTo>
                      <a:pt x="98894" y="69138"/>
                    </a:lnTo>
                    <a:close/>
                  </a:path>
                  <a:path w="1015365" h="354965">
                    <a:moveTo>
                      <a:pt x="90531" y="102387"/>
                    </a:moveTo>
                    <a:lnTo>
                      <a:pt x="76136" y="102387"/>
                    </a:lnTo>
                    <a:lnTo>
                      <a:pt x="91020" y="124269"/>
                    </a:lnTo>
                    <a:lnTo>
                      <a:pt x="100647" y="117271"/>
                    </a:lnTo>
                    <a:lnTo>
                      <a:pt x="90531" y="102387"/>
                    </a:lnTo>
                    <a:close/>
                  </a:path>
                  <a:path w="1015365" h="354965">
                    <a:moveTo>
                      <a:pt x="111734" y="88391"/>
                    </a:moveTo>
                    <a:lnTo>
                      <a:pt x="97142" y="88391"/>
                    </a:lnTo>
                    <a:lnTo>
                      <a:pt x="113779" y="112890"/>
                    </a:lnTo>
                    <a:lnTo>
                      <a:pt x="123405" y="105892"/>
                    </a:lnTo>
                    <a:lnTo>
                      <a:pt x="111734" y="88391"/>
                    </a:lnTo>
                    <a:close/>
                  </a:path>
                  <a:path w="1015365" h="354965">
                    <a:moveTo>
                      <a:pt x="90144" y="58635"/>
                    </a:moveTo>
                    <a:lnTo>
                      <a:pt x="65646" y="58635"/>
                    </a:lnTo>
                    <a:lnTo>
                      <a:pt x="28003" y="81381"/>
                    </a:lnTo>
                    <a:lnTo>
                      <a:pt x="34137" y="93637"/>
                    </a:lnTo>
                    <a:lnTo>
                      <a:pt x="48180" y="85460"/>
                    </a:lnTo>
                    <a:lnTo>
                      <a:pt x="62469" y="76793"/>
                    </a:lnTo>
                    <a:lnTo>
                      <a:pt x="76594" y="67798"/>
                    </a:lnTo>
                    <a:lnTo>
                      <a:pt x="90144" y="58635"/>
                    </a:lnTo>
                    <a:close/>
                  </a:path>
                  <a:path w="1015365" h="354965">
                    <a:moveTo>
                      <a:pt x="61331" y="22745"/>
                    </a:moveTo>
                    <a:lnTo>
                      <a:pt x="46393" y="22745"/>
                    </a:lnTo>
                    <a:lnTo>
                      <a:pt x="21882" y="52501"/>
                    </a:lnTo>
                    <a:lnTo>
                      <a:pt x="27127" y="62141"/>
                    </a:lnTo>
                    <a:lnTo>
                      <a:pt x="65646" y="58635"/>
                    </a:lnTo>
                    <a:lnTo>
                      <a:pt x="90144" y="58635"/>
                    </a:lnTo>
                    <a:lnTo>
                      <a:pt x="85336" y="49009"/>
                    </a:lnTo>
                    <a:lnTo>
                      <a:pt x="41135" y="49009"/>
                    </a:lnTo>
                    <a:lnTo>
                      <a:pt x="61331" y="22745"/>
                    </a:lnTo>
                    <a:close/>
                  </a:path>
                  <a:path w="1015365" h="354965">
                    <a:moveTo>
                      <a:pt x="84023" y="46380"/>
                    </a:moveTo>
                    <a:lnTo>
                      <a:pt x="41135" y="49009"/>
                    </a:lnTo>
                    <a:lnTo>
                      <a:pt x="85336" y="49009"/>
                    </a:lnTo>
                    <a:lnTo>
                      <a:pt x="84023" y="46380"/>
                    </a:lnTo>
                    <a:close/>
                  </a:path>
                  <a:path w="1015365" h="354965">
                    <a:moveTo>
                      <a:pt x="60388" y="2616"/>
                    </a:moveTo>
                    <a:lnTo>
                      <a:pt x="45168" y="8323"/>
                    </a:lnTo>
                    <a:lnTo>
                      <a:pt x="29865" y="14766"/>
                    </a:lnTo>
                    <a:lnTo>
                      <a:pt x="14727" y="21700"/>
                    </a:lnTo>
                    <a:lnTo>
                      <a:pt x="0" y="28879"/>
                    </a:lnTo>
                    <a:lnTo>
                      <a:pt x="6134" y="41122"/>
                    </a:lnTo>
                    <a:lnTo>
                      <a:pt x="46393" y="22745"/>
                    </a:lnTo>
                    <a:lnTo>
                      <a:pt x="61331" y="22745"/>
                    </a:lnTo>
                    <a:lnTo>
                      <a:pt x="67386" y="14871"/>
                    </a:lnTo>
                    <a:lnTo>
                      <a:pt x="60388" y="2616"/>
                    </a:lnTo>
                    <a:close/>
                  </a:path>
                  <a:path w="1015365" h="354965">
                    <a:moveTo>
                      <a:pt x="447946" y="330822"/>
                    </a:moveTo>
                    <a:lnTo>
                      <a:pt x="408711" y="330822"/>
                    </a:lnTo>
                    <a:lnTo>
                      <a:pt x="434098" y="335191"/>
                    </a:lnTo>
                    <a:lnTo>
                      <a:pt x="435851" y="350075"/>
                    </a:lnTo>
                    <a:lnTo>
                      <a:pt x="451599" y="353567"/>
                    </a:lnTo>
                    <a:lnTo>
                      <a:pt x="448744" y="335191"/>
                    </a:lnTo>
                    <a:lnTo>
                      <a:pt x="447946" y="330822"/>
                    </a:lnTo>
                    <a:close/>
                  </a:path>
                  <a:path w="1015365" h="354965">
                    <a:moveTo>
                      <a:pt x="423595" y="280936"/>
                    </a:moveTo>
                    <a:lnTo>
                      <a:pt x="413488" y="295603"/>
                    </a:lnTo>
                    <a:lnTo>
                      <a:pt x="404118" y="310473"/>
                    </a:lnTo>
                    <a:lnTo>
                      <a:pt x="395040" y="325735"/>
                    </a:lnTo>
                    <a:lnTo>
                      <a:pt x="385965" y="341325"/>
                    </a:lnTo>
                    <a:lnTo>
                      <a:pt x="401713" y="343941"/>
                    </a:lnTo>
                    <a:lnTo>
                      <a:pt x="408711" y="330822"/>
                    </a:lnTo>
                    <a:lnTo>
                      <a:pt x="447946" y="330822"/>
                    </a:lnTo>
                    <a:lnTo>
                      <a:pt x="446504" y="322935"/>
                    </a:lnTo>
                    <a:lnTo>
                      <a:pt x="432346" y="322935"/>
                    </a:lnTo>
                    <a:lnTo>
                      <a:pt x="413969" y="320319"/>
                    </a:lnTo>
                    <a:lnTo>
                      <a:pt x="427964" y="296684"/>
                    </a:lnTo>
                    <a:lnTo>
                      <a:pt x="440882" y="296684"/>
                    </a:lnTo>
                    <a:lnTo>
                      <a:pt x="437591" y="283552"/>
                    </a:lnTo>
                    <a:lnTo>
                      <a:pt x="423595" y="280936"/>
                    </a:lnTo>
                    <a:close/>
                  </a:path>
                  <a:path w="1015365" h="354965">
                    <a:moveTo>
                      <a:pt x="362004" y="287058"/>
                    </a:moveTo>
                    <a:lnTo>
                      <a:pt x="348322" y="287058"/>
                    </a:lnTo>
                    <a:lnTo>
                      <a:pt x="352743" y="299040"/>
                    </a:lnTo>
                    <a:lnTo>
                      <a:pt x="356809" y="311559"/>
                    </a:lnTo>
                    <a:lnTo>
                      <a:pt x="360265" y="323982"/>
                    </a:lnTo>
                    <a:lnTo>
                      <a:pt x="363207" y="336943"/>
                    </a:lnTo>
                    <a:lnTo>
                      <a:pt x="375462" y="340448"/>
                    </a:lnTo>
                    <a:lnTo>
                      <a:pt x="384821" y="309816"/>
                    </a:lnTo>
                    <a:lnTo>
                      <a:pt x="369328" y="309816"/>
                    </a:lnTo>
                    <a:lnTo>
                      <a:pt x="365858" y="298395"/>
                    </a:lnTo>
                    <a:lnTo>
                      <a:pt x="362004" y="287058"/>
                    </a:lnTo>
                    <a:close/>
                  </a:path>
                  <a:path w="1015365" h="354965">
                    <a:moveTo>
                      <a:pt x="340448" y="260794"/>
                    </a:moveTo>
                    <a:lnTo>
                      <a:pt x="321195" y="323811"/>
                    </a:lnTo>
                    <a:lnTo>
                      <a:pt x="335203" y="328193"/>
                    </a:lnTo>
                    <a:lnTo>
                      <a:pt x="348322" y="287058"/>
                    </a:lnTo>
                    <a:lnTo>
                      <a:pt x="362004" y="287058"/>
                    </a:lnTo>
                    <a:lnTo>
                      <a:pt x="361892" y="286729"/>
                    </a:lnTo>
                    <a:lnTo>
                      <a:pt x="357270" y="275228"/>
                    </a:lnTo>
                    <a:lnTo>
                      <a:pt x="351828" y="264299"/>
                    </a:lnTo>
                    <a:lnTo>
                      <a:pt x="340448" y="260794"/>
                    </a:lnTo>
                    <a:close/>
                  </a:path>
                  <a:path w="1015365" h="354965">
                    <a:moveTo>
                      <a:pt x="440882" y="296684"/>
                    </a:moveTo>
                    <a:lnTo>
                      <a:pt x="427964" y="296684"/>
                    </a:lnTo>
                    <a:lnTo>
                      <a:pt x="432346" y="322935"/>
                    </a:lnTo>
                    <a:lnTo>
                      <a:pt x="446504" y="322935"/>
                    </a:lnTo>
                    <a:lnTo>
                      <a:pt x="445585" y="317907"/>
                    </a:lnTo>
                    <a:lnTo>
                      <a:pt x="441876" y="300648"/>
                    </a:lnTo>
                    <a:lnTo>
                      <a:pt x="440882" y="296684"/>
                    </a:lnTo>
                    <a:close/>
                  </a:path>
                  <a:path w="1015365" h="354965">
                    <a:moveTo>
                      <a:pt x="285318" y="236296"/>
                    </a:moveTo>
                    <a:lnTo>
                      <a:pt x="267804" y="273050"/>
                    </a:lnTo>
                    <a:lnTo>
                      <a:pt x="264886" y="283552"/>
                    </a:lnTo>
                    <a:lnTo>
                      <a:pt x="264898" y="284429"/>
                    </a:lnTo>
                    <a:lnTo>
                      <a:pt x="296800" y="311559"/>
                    </a:lnTo>
                    <a:lnTo>
                      <a:pt x="304198" y="309535"/>
                    </a:lnTo>
                    <a:lnTo>
                      <a:pt x="310692" y="304558"/>
                    </a:lnTo>
                    <a:lnTo>
                      <a:pt x="315674" y="297449"/>
                    </a:lnTo>
                    <a:lnTo>
                      <a:pt x="288158" y="297449"/>
                    </a:lnTo>
                    <a:lnTo>
                      <a:pt x="281536" y="292868"/>
                    </a:lnTo>
                    <a:lnTo>
                      <a:pt x="293832" y="251571"/>
                    </a:lnTo>
                    <a:lnTo>
                      <a:pt x="298437" y="242417"/>
                    </a:lnTo>
                    <a:lnTo>
                      <a:pt x="285318" y="236296"/>
                    </a:lnTo>
                    <a:close/>
                  </a:path>
                  <a:path w="1015365" h="354965">
                    <a:moveTo>
                      <a:pt x="380707" y="273050"/>
                    </a:moveTo>
                    <a:lnTo>
                      <a:pt x="369328" y="309816"/>
                    </a:lnTo>
                    <a:lnTo>
                      <a:pt x="384821" y="309816"/>
                    </a:lnTo>
                    <a:lnTo>
                      <a:pt x="394715" y="277431"/>
                    </a:lnTo>
                    <a:lnTo>
                      <a:pt x="380707" y="273050"/>
                    </a:lnTo>
                    <a:close/>
                  </a:path>
                  <a:path w="1015365" h="354965">
                    <a:moveTo>
                      <a:pt x="320319" y="252920"/>
                    </a:moveTo>
                    <a:lnTo>
                      <a:pt x="303695" y="288810"/>
                    </a:lnTo>
                    <a:lnTo>
                      <a:pt x="296420" y="296616"/>
                    </a:lnTo>
                    <a:lnTo>
                      <a:pt x="288158" y="297449"/>
                    </a:lnTo>
                    <a:lnTo>
                      <a:pt x="315674" y="297449"/>
                    </a:lnTo>
                    <a:lnTo>
                      <a:pt x="317000" y="295540"/>
                    </a:lnTo>
                    <a:lnTo>
                      <a:pt x="323491" y="282792"/>
                    </a:lnTo>
                    <a:lnTo>
                      <a:pt x="329523" y="269488"/>
                    </a:lnTo>
                    <a:lnTo>
                      <a:pt x="334327" y="259054"/>
                    </a:lnTo>
                    <a:lnTo>
                      <a:pt x="320319" y="252920"/>
                    </a:lnTo>
                    <a:close/>
                  </a:path>
                  <a:path w="1015365" h="354965">
                    <a:moveTo>
                      <a:pt x="245924" y="243293"/>
                    </a:moveTo>
                    <a:lnTo>
                      <a:pt x="223177" y="243293"/>
                    </a:lnTo>
                    <a:lnTo>
                      <a:pt x="244182" y="257301"/>
                    </a:lnTo>
                    <a:lnTo>
                      <a:pt x="229298" y="280936"/>
                    </a:lnTo>
                    <a:lnTo>
                      <a:pt x="241553" y="288810"/>
                    </a:lnTo>
                    <a:lnTo>
                      <a:pt x="268887" y="246799"/>
                    </a:lnTo>
                    <a:lnTo>
                      <a:pt x="251180" y="246799"/>
                    </a:lnTo>
                    <a:lnTo>
                      <a:pt x="245924" y="243293"/>
                    </a:lnTo>
                    <a:close/>
                  </a:path>
                  <a:path w="1015365" h="354965">
                    <a:moveTo>
                      <a:pt x="231927" y="203911"/>
                    </a:moveTo>
                    <a:lnTo>
                      <a:pt x="196037" y="259054"/>
                    </a:lnTo>
                    <a:lnTo>
                      <a:pt x="208292" y="266928"/>
                    </a:lnTo>
                    <a:lnTo>
                      <a:pt x="223177" y="243293"/>
                    </a:lnTo>
                    <a:lnTo>
                      <a:pt x="245924" y="243293"/>
                    </a:lnTo>
                    <a:lnTo>
                      <a:pt x="230174" y="232790"/>
                    </a:lnTo>
                    <a:lnTo>
                      <a:pt x="244182" y="211785"/>
                    </a:lnTo>
                    <a:lnTo>
                      <a:pt x="231927" y="203911"/>
                    </a:lnTo>
                    <a:close/>
                  </a:path>
                  <a:path w="1015365" h="354965">
                    <a:moveTo>
                      <a:pt x="265188" y="225793"/>
                    </a:moveTo>
                    <a:lnTo>
                      <a:pt x="251180" y="246799"/>
                    </a:lnTo>
                    <a:lnTo>
                      <a:pt x="268887" y="246799"/>
                    </a:lnTo>
                    <a:lnTo>
                      <a:pt x="277431" y="233667"/>
                    </a:lnTo>
                    <a:lnTo>
                      <a:pt x="265188" y="225793"/>
                    </a:lnTo>
                    <a:close/>
                  </a:path>
                  <a:path w="1015365" h="354965">
                    <a:moveTo>
                      <a:pt x="483107" y="287934"/>
                    </a:moveTo>
                    <a:lnTo>
                      <a:pt x="463854" y="288810"/>
                    </a:lnTo>
                    <a:lnTo>
                      <a:pt x="462978" y="353567"/>
                    </a:lnTo>
                    <a:lnTo>
                      <a:pt x="477850" y="354444"/>
                    </a:lnTo>
                    <a:lnTo>
                      <a:pt x="477850" y="329946"/>
                    </a:lnTo>
                    <a:lnTo>
                      <a:pt x="502396" y="329946"/>
                    </a:lnTo>
                    <a:lnTo>
                      <a:pt x="500608" y="327317"/>
                    </a:lnTo>
                    <a:lnTo>
                      <a:pt x="511226" y="318566"/>
                    </a:lnTo>
                    <a:lnTo>
                      <a:pt x="478726" y="318566"/>
                    </a:lnTo>
                    <a:lnTo>
                      <a:pt x="478726" y="300189"/>
                    </a:lnTo>
                    <a:lnTo>
                      <a:pt x="509890" y="300189"/>
                    </a:lnTo>
                    <a:lnTo>
                      <a:pt x="504548" y="293103"/>
                    </a:lnTo>
                    <a:lnTo>
                      <a:pt x="483107" y="287934"/>
                    </a:lnTo>
                    <a:close/>
                  </a:path>
                  <a:path w="1015365" h="354965">
                    <a:moveTo>
                      <a:pt x="502396" y="329946"/>
                    </a:moveTo>
                    <a:lnTo>
                      <a:pt x="485736" y="329946"/>
                    </a:lnTo>
                    <a:lnTo>
                      <a:pt x="489522" y="335988"/>
                    </a:lnTo>
                    <a:lnTo>
                      <a:pt x="493063" y="342195"/>
                    </a:lnTo>
                    <a:lnTo>
                      <a:pt x="499732" y="354444"/>
                    </a:lnTo>
                    <a:lnTo>
                      <a:pt x="516369" y="354444"/>
                    </a:lnTo>
                    <a:lnTo>
                      <a:pt x="513290" y="347744"/>
                    </a:lnTo>
                    <a:lnTo>
                      <a:pt x="509474" y="340880"/>
                    </a:lnTo>
                    <a:lnTo>
                      <a:pt x="505166" y="334016"/>
                    </a:lnTo>
                    <a:lnTo>
                      <a:pt x="502396" y="329946"/>
                    </a:lnTo>
                    <a:close/>
                  </a:path>
                  <a:path w="1015365" h="354965">
                    <a:moveTo>
                      <a:pt x="509890" y="300189"/>
                    </a:moveTo>
                    <a:lnTo>
                      <a:pt x="488353" y="300189"/>
                    </a:lnTo>
                    <a:lnTo>
                      <a:pt x="491858" y="301066"/>
                    </a:lnTo>
                    <a:lnTo>
                      <a:pt x="494487" y="302818"/>
                    </a:lnTo>
                    <a:lnTo>
                      <a:pt x="497071" y="305643"/>
                    </a:lnTo>
                    <a:lnTo>
                      <a:pt x="498751" y="311016"/>
                    </a:lnTo>
                    <a:lnTo>
                      <a:pt x="494358" y="316227"/>
                    </a:lnTo>
                    <a:lnTo>
                      <a:pt x="478726" y="318566"/>
                    </a:lnTo>
                    <a:lnTo>
                      <a:pt x="511226" y="318566"/>
                    </a:lnTo>
                    <a:lnTo>
                      <a:pt x="511657" y="318211"/>
                    </a:lnTo>
                    <a:lnTo>
                      <a:pt x="513518" y="305001"/>
                    </a:lnTo>
                    <a:lnTo>
                      <a:pt x="509890" y="300189"/>
                    </a:lnTo>
                    <a:close/>
                  </a:path>
                  <a:path w="1015365" h="354965">
                    <a:moveTo>
                      <a:pt x="558368" y="287058"/>
                    </a:moveTo>
                    <a:lnTo>
                      <a:pt x="544372" y="288810"/>
                    </a:lnTo>
                    <a:lnTo>
                      <a:pt x="544686" y="305245"/>
                    </a:lnTo>
                    <a:lnTo>
                      <a:pt x="545468" y="321632"/>
                    </a:lnTo>
                    <a:lnTo>
                      <a:pt x="546590" y="338286"/>
                    </a:lnTo>
                    <a:lnTo>
                      <a:pt x="547877" y="354444"/>
                    </a:lnTo>
                    <a:lnTo>
                      <a:pt x="562749" y="352691"/>
                    </a:lnTo>
                    <a:lnTo>
                      <a:pt x="558368" y="308940"/>
                    </a:lnTo>
                    <a:lnTo>
                      <a:pt x="572248" y="308940"/>
                    </a:lnTo>
                    <a:lnTo>
                      <a:pt x="558368" y="287058"/>
                    </a:lnTo>
                    <a:close/>
                  </a:path>
                  <a:path w="1015365" h="354965">
                    <a:moveTo>
                      <a:pt x="612652" y="303682"/>
                    </a:moveTo>
                    <a:lnTo>
                      <a:pt x="598627" y="303682"/>
                    </a:lnTo>
                    <a:lnTo>
                      <a:pt x="607377" y="346570"/>
                    </a:lnTo>
                    <a:lnTo>
                      <a:pt x="621385" y="344817"/>
                    </a:lnTo>
                    <a:lnTo>
                      <a:pt x="618079" y="328668"/>
                    </a:lnTo>
                    <a:lnTo>
                      <a:pt x="614606" y="312110"/>
                    </a:lnTo>
                    <a:lnTo>
                      <a:pt x="612652" y="303682"/>
                    </a:lnTo>
                    <a:close/>
                  </a:path>
                  <a:path w="1015365" h="354965">
                    <a:moveTo>
                      <a:pt x="572248" y="308940"/>
                    </a:moveTo>
                    <a:lnTo>
                      <a:pt x="558368" y="308940"/>
                    </a:lnTo>
                    <a:lnTo>
                      <a:pt x="578497" y="342201"/>
                    </a:lnTo>
                    <a:lnTo>
                      <a:pt x="589000" y="340448"/>
                    </a:lnTo>
                    <a:lnTo>
                      <a:pt x="593586" y="322935"/>
                    </a:lnTo>
                    <a:lnTo>
                      <a:pt x="581126" y="322935"/>
                    </a:lnTo>
                    <a:lnTo>
                      <a:pt x="572248" y="308940"/>
                    </a:lnTo>
                    <a:close/>
                  </a:path>
                  <a:path w="1015365" h="354965">
                    <a:moveTo>
                      <a:pt x="659891" y="265175"/>
                    </a:moveTo>
                    <a:lnTo>
                      <a:pt x="617016" y="278307"/>
                    </a:lnTo>
                    <a:lnTo>
                      <a:pt x="636269" y="341325"/>
                    </a:lnTo>
                    <a:lnTo>
                      <a:pt x="680897" y="327317"/>
                    </a:lnTo>
                    <a:lnTo>
                      <a:pt x="680090" y="324688"/>
                    </a:lnTo>
                    <a:lnTo>
                      <a:pt x="646760" y="324688"/>
                    </a:lnTo>
                    <a:lnTo>
                      <a:pt x="642391" y="309816"/>
                    </a:lnTo>
                    <a:lnTo>
                      <a:pt x="667778" y="301942"/>
                    </a:lnTo>
                    <a:lnTo>
                      <a:pt x="666698" y="298437"/>
                    </a:lnTo>
                    <a:lnTo>
                      <a:pt x="638886" y="298437"/>
                    </a:lnTo>
                    <a:lnTo>
                      <a:pt x="634517" y="285305"/>
                    </a:lnTo>
                    <a:lnTo>
                      <a:pt x="663397" y="276555"/>
                    </a:lnTo>
                    <a:lnTo>
                      <a:pt x="659891" y="265175"/>
                    </a:lnTo>
                    <a:close/>
                  </a:path>
                  <a:path w="1015365" h="354965">
                    <a:moveTo>
                      <a:pt x="677405" y="315937"/>
                    </a:moveTo>
                    <a:lnTo>
                      <a:pt x="646760" y="324688"/>
                    </a:lnTo>
                    <a:lnTo>
                      <a:pt x="680090" y="324688"/>
                    </a:lnTo>
                    <a:lnTo>
                      <a:pt x="677405" y="315937"/>
                    </a:lnTo>
                    <a:close/>
                  </a:path>
                  <a:path w="1015365" h="354965">
                    <a:moveTo>
                      <a:pt x="707580" y="251696"/>
                    </a:moveTo>
                    <a:lnTo>
                      <a:pt x="686155" y="255549"/>
                    </a:lnTo>
                    <a:lnTo>
                      <a:pt x="668642" y="264299"/>
                    </a:lnTo>
                    <a:lnTo>
                      <a:pt x="694029" y="323811"/>
                    </a:lnTo>
                    <a:lnTo>
                      <a:pt x="708025" y="318566"/>
                    </a:lnTo>
                    <a:lnTo>
                      <a:pt x="698411" y="295808"/>
                    </a:lnTo>
                    <a:lnTo>
                      <a:pt x="705408" y="293192"/>
                    </a:lnTo>
                    <a:lnTo>
                      <a:pt x="731848" y="293192"/>
                    </a:lnTo>
                    <a:lnTo>
                      <a:pt x="731550" y="292966"/>
                    </a:lnTo>
                    <a:lnTo>
                      <a:pt x="725078" y="288534"/>
                    </a:lnTo>
                    <a:lnTo>
                      <a:pt x="719926" y="285305"/>
                    </a:lnTo>
                    <a:lnTo>
                      <a:pt x="694029" y="285305"/>
                    </a:lnTo>
                    <a:lnTo>
                      <a:pt x="687019" y="268681"/>
                    </a:lnTo>
                    <a:lnTo>
                      <a:pt x="691400" y="266928"/>
                    </a:lnTo>
                    <a:lnTo>
                      <a:pt x="695782" y="264299"/>
                    </a:lnTo>
                    <a:lnTo>
                      <a:pt x="722018" y="264299"/>
                    </a:lnTo>
                    <a:lnTo>
                      <a:pt x="720391" y="258835"/>
                    </a:lnTo>
                    <a:lnTo>
                      <a:pt x="707580" y="251696"/>
                    </a:lnTo>
                    <a:close/>
                  </a:path>
                  <a:path w="1015365" h="354965">
                    <a:moveTo>
                      <a:pt x="606513" y="280060"/>
                    </a:moveTo>
                    <a:lnTo>
                      <a:pt x="593382" y="281813"/>
                    </a:lnTo>
                    <a:lnTo>
                      <a:pt x="581126" y="322935"/>
                    </a:lnTo>
                    <a:lnTo>
                      <a:pt x="593586" y="322935"/>
                    </a:lnTo>
                    <a:lnTo>
                      <a:pt x="598627" y="303682"/>
                    </a:lnTo>
                    <a:lnTo>
                      <a:pt x="612652" y="303682"/>
                    </a:lnTo>
                    <a:lnTo>
                      <a:pt x="610805" y="295716"/>
                    </a:lnTo>
                    <a:lnTo>
                      <a:pt x="606513" y="280060"/>
                    </a:lnTo>
                    <a:close/>
                  </a:path>
                  <a:path w="1015365" h="354965">
                    <a:moveTo>
                      <a:pt x="731848" y="293192"/>
                    </a:moveTo>
                    <a:lnTo>
                      <a:pt x="705408" y="293192"/>
                    </a:lnTo>
                    <a:lnTo>
                      <a:pt x="711300" y="296770"/>
                    </a:lnTo>
                    <a:lnTo>
                      <a:pt x="717110" y="300842"/>
                    </a:lnTo>
                    <a:lnTo>
                      <a:pt x="722755" y="305245"/>
                    </a:lnTo>
                    <a:lnTo>
                      <a:pt x="728154" y="309816"/>
                    </a:lnTo>
                    <a:lnTo>
                      <a:pt x="743915" y="302818"/>
                    </a:lnTo>
                    <a:lnTo>
                      <a:pt x="737857" y="297727"/>
                    </a:lnTo>
                    <a:lnTo>
                      <a:pt x="731848" y="293192"/>
                    </a:lnTo>
                    <a:close/>
                  </a:path>
                  <a:path w="1015365" h="354965">
                    <a:moveTo>
                      <a:pt x="664273" y="290563"/>
                    </a:moveTo>
                    <a:lnTo>
                      <a:pt x="638886" y="298437"/>
                    </a:lnTo>
                    <a:lnTo>
                      <a:pt x="666698" y="298437"/>
                    </a:lnTo>
                    <a:lnTo>
                      <a:pt x="664273" y="290563"/>
                    </a:lnTo>
                    <a:close/>
                  </a:path>
                  <a:path w="1015365" h="354965">
                    <a:moveTo>
                      <a:pt x="735164" y="232790"/>
                    </a:moveTo>
                    <a:lnTo>
                      <a:pt x="722033" y="239801"/>
                    </a:lnTo>
                    <a:lnTo>
                      <a:pt x="753541" y="297561"/>
                    </a:lnTo>
                    <a:lnTo>
                      <a:pt x="766673" y="290563"/>
                    </a:lnTo>
                    <a:lnTo>
                      <a:pt x="735164" y="232790"/>
                    </a:lnTo>
                    <a:close/>
                  </a:path>
                  <a:path w="1015365" h="354965">
                    <a:moveTo>
                      <a:pt x="722018" y="264299"/>
                    </a:moveTo>
                    <a:lnTo>
                      <a:pt x="701903" y="264299"/>
                    </a:lnTo>
                    <a:lnTo>
                      <a:pt x="705720" y="265858"/>
                    </a:lnTo>
                    <a:lnTo>
                      <a:pt x="709453" y="270206"/>
                    </a:lnTo>
                    <a:lnTo>
                      <a:pt x="707443" y="276853"/>
                    </a:lnTo>
                    <a:lnTo>
                      <a:pt x="694029" y="285305"/>
                    </a:lnTo>
                    <a:lnTo>
                      <a:pt x="719926" y="285305"/>
                    </a:lnTo>
                    <a:lnTo>
                      <a:pt x="718527" y="284429"/>
                    </a:lnTo>
                    <a:lnTo>
                      <a:pt x="724178" y="271551"/>
                    </a:lnTo>
                    <a:lnTo>
                      <a:pt x="722018" y="264299"/>
                    </a:lnTo>
                    <a:close/>
                  </a:path>
                  <a:path w="1015365" h="354965">
                    <a:moveTo>
                      <a:pt x="828334" y="239388"/>
                    </a:moveTo>
                    <a:lnTo>
                      <a:pt x="809434" y="239388"/>
                    </a:lnTo>
                    <a:lnTo>
                      <a:pt x="814914" y="242203"/>
                    </a:lnTo>
                    <a:lnTo>
                      <a:pt x="814651" y="247316"/>
                    </a:lnTo>
                    <a:lnTo>
                      <a:pt x="809548" y="252920"/>
                    </a:lnTo>
                    <a:lnTo>
                      <a:pt x="803427" y="257301"/>
                    </a:lnTo>
                    <a:lnTo>
                      <a:pt x="798169" y="259054"/>
                    </a:lnTo>
                    <a:lnTo>
                      <a:pt x="792048" y="259930"/>
                    </a:lnTo>
                    <a:lnTo>
                      <a:pt x="795553" y="271310"/>
                    </a:lnTo>
                    <a:lnTo>
                      <a:pt x="809581" y="267629"/>
                    </a:lnTo>
                    <a:lnTo>
                      <a:pt x="822461" y="258941"/>
                    </a:lnTo>
                    <a:lnTo>
                      <a:pt x="829764" y="246808"/>
                    </a:lnTo>
                    <a:lnTo>
                      <a:pt x="828334" y="239388"/>
                    </a:lnTo>
                    <a:close/>
                  </a:path>
                  <a:path w="1015365" h="354965">
                    <a:moveTo>
                      <a:pt x="815682" y="182029"/>
                    </a:moveTo>
                    <a:lnTo>
                      <a:pt x="805179" y="192531"/>
                    </a:lnTo>
                    <a:lnTo>
                      <a:pt x="848931" y="241553"/>
                    </a:lnTo>
                    <a:lnTo>
                      <a:pt x="860310" y="231051"/>
                    </a:lnTo>
                    <a:lnTo>
                      <a:pt x="841057" y="210921"/>
                    </a:lnTo>
                    <a:lnTo>
                      <a:pt x="851172" y="201282"/>
                    </a:lnTo>
                    <a:lnTo>
                      <a:pt x="833183" y="201282"/>
                    </a:lnTo>
                    <a:lnTo>
                      <a:pt x="815682" y="182029"/>
                    </a:lnTo>
                    <a:close/>
                  </a:path>
                  <a:path w="1015365" h="354965">
                    <a:moveTo>
                      <a:pt x="799045" y="197789"/>
                    </a:moveTo>
                    <a:lnTo>
                      <a:pt x="776621" y="207441"/>
                    </a:lnTo>
                    <a:lnTo>
                      <a:pt x="768638" y="224482"/>
                    </a:lnTo>
                    <a:lnTo>
                      <a:pt x="775425" y="238898"/>
                    </a:lnTo>
                    <a:lnTo>
                      <a:pt x="797305" y="240677"/>
                    </a:lnTo>
                    <a:lnTo>
                      <a:pt x="809434" y="239388"/>
                    </a:lnTo>
                    <a:lnTo>
                      <a:pt x="828334" y="239388"/>
                    </a:lnTo>
                    <a:lnTo>
                      <a:pt x="827062" y="232790"/>
                    </a:lnTo>
                    <a:lnTo>
                      <a:pt x="820820" y="226902"/>
                    </a:lnTo>
                    <a:lnTo>
                      <a:pt x="819804" y="226529"/>
                    </a:lnTo>
                    <a:lnTo>
                      <a:pt x="784948" y="226529"/>
                    </a:lnTo>
                    <a:lnTo>
                      <a:pt x="782967" y="221195"/>
                    </a:lnTo>
                    <a:lnTo>
                      <a:pt x="789682" y="214223"/>
                    </a:lnTo>
                    <a:lnTo>
                      <a:pt x="802551" y="210045"/>
                    </a:lnTo>
                    <a:lnTo>
                      <a:pt x="799045" y="197789"/>
                    </a:lnTo>
                    <a:close/>
                  </a:path>
                  <a:path w="1015365" h="354965">
                    <a:moveTo>
                      <a:pt x="806375" y="224302"/>
                    </a:moveTo>
                    <a:lnTo>
                      <a:pt x="798169" y="225793"/>
                    </a:lnTo>
                    <a:lnTo>
                      <a:pt x="784948" y="226529"/>
                    </a:lnTo>
                    <a:lnTo>
                      <a:pt x="819804" y="226529"/>
                    </a:lnTo>
                    <a:lnTo>
                      <a:pt x="813925" y="224372"/>
                    </a:lnTo>
                    <a:lnTo>
                      <a:pt x="806375" y="224302"/>
                    </a:lnTo>
                    <a:close/>
                  </a:path>
                  <a:path w="1015365" h="354965">
                    <a:moveTo>
                      <a:pt x="879032" y="193408"/>
                    </a:moveTo>
                    <a:lnTo>
                      <a:pt x="859434" y="193408"/>
                    </a:lnTo>
                    <a:lnTo>
                      <a:pt x="878687" y="214414"/>
                    </a:lnTo>
                    <a:lnTo>
                      <a:pt x="889190" y="204787"/>
                    </a:lnTo>
                    <a:lnTo>
                      <a:pt x="879032" y="193408"/>
                    </a:lnTo>
                    <a:close/>
                  </a:path>
                  <a:path w="1015365" h="354965">
                    <a:moveTo>
                      <a:pt x="845438" y="155778"/>
                    </a:moveTo>
                    <a:lnTo>
                      <a:pt x="834059" y="165404"/>
                    </a:lnTo>
                    <a:lnTo>
                      <a:pt x="851560" y="184658"/>
                    </a:lnTo>
                    <a:lnTo>
                      <a:pt x="833183" y="201282"/>
                    </a:lnTo>
                    <a:lnTo>
                      <a:pt x="851172" y="201282"/>
                    </a:lnTo>
                    <a:lnTo>
                      <a:pt x="859434" y="193408"/>
                    </a:lnTo>
                    <a:lnTo>
                      <a:pt x="879032" y="193408"/>
                    </a:lnTo>
                    <a:lnTo>
                      <a:pt x="845438" y="155778"/>
                    </a:lnTo>
                    <a:close/>
                  </a:path>
                  <a:path w="1015365" h="354965">
                    <a:moveTo>
                      <a:pt x="876071" y="122516"/>
                    </a:moveTo>
                    <a:lnTo>
                      <a:pt x="866444" y="133019"/>
                    </a:lnTo>
                    <a:lnTo>
                      <a:pt x="873322" y="149280"/>
                    </a:lnTo>
                    <a:lnTo>
                      <a:pt x="880830" y="165404"/>
                    </a:lnTo>
                    <a:lnTo>
                      <a:pt x="888720" y="181145"/>
                    </a:lnTo>
                    <a:lnTo>
                      <a:pt x="897077" y="196913"/>
                    </a:lnTo>
                    <a:lnTo>
                      <a:pt x="907580" y="185534"/>
                    </a:lnTo>
                    <a:lnTo>
                      <a:pt x="900569" y="172402"/>
                    </a:lnTo>
                    <a:lnTo>
                      <a:pt x="910579" y="161899"/>
                    </a:lnTo>
                    <a:lnTo>
                      <a:pt x="894448" y="161899"/>
                    </a:lnTo>
                    <a:lnTo>
                      <a:pt x="882192" y="138277"/>
                    </a:lnTo>
                    <a:lnTo>
                      <a:pt x="919727" y="138277"/>
                    </a:lnTo>
                    <a:lnTo>
                      <a:pt x="909654" y="134229"/>
                    </a:lnTo>
                    <a:lnTo>
                      <a:pt x="892987" y="128087"/>
                    </a:lnTo>
                    <a:lnTo>
                      <a:pt x="876071" y="122516"/>
                    </a:lnTo>
                    <a:close/>
                  </a:path>
                  <a:path w="1015365" h="354965">
                    <a:moveTo>
                      <a:pt x="919727" y="138277"/>
                    </a:moveTo>
                    <a:lnTo>
                      <a:pt x="882192" y="138277"/>
                    </a:lnTo>
                    <a:lnTo>
                      <a:pt x="906703" y="147904"/>
                    </a:lnTo>
                    <a:lnTo>
                      <a:pt x="894448" y="161899"/>
                    </a:lnTo>
                    <a:lnTo>
                      <a:pt x="910579" y="161899"/>
                    </a:lnTo>
                    <a:lnTo>
                      <a:pt x="918082" y="154025"/>
                    </a:lnTo>
                    <a:lnTo>
                      <a:pt x="937335" y="154025"/>
                    </a:lnTo>
                    <a:lnTo>
                      <a:pt x="942581" y="147904"/>
                    </a:lnTo>
                    <a:lnTo>
                      <a:pt x="926158" y="140862"/>
                    </a:lnTo>
                    <a:lnTo>
                      <a:pt x="919727" y="138277"/>
                    </a:lnTo>
                    <a:close/>
                  </a:path>
                  <a:path w="1015365" h="354965">
                    <a:moveTo>
                      <a:pt x="937335" y="154025"/>
                    </a:moveTo>
                    <a:lnTo>
                      <a:pt x="918082" y="154025"/>
                    </a:lnTo>
                    <a:lnTo>
                      <a:pt x="932078" y="160159"/>
                    </a:lnTo>
                    <a:lnTo>
                      <a:pt x="937335" y="154025"/>
                    </a:lnTo>
                    <a:close/>
                  </a:path>
                  <a:path w="1015365" h="354965">
                    <a:moveTo>
                      <a:pt x="915454" y="73507"/>
                    </a:moveTo>
                    <a:lnTo>
                      <a:pt x="925733" y="115409"/>
                    </a:lnTo>
                    <a:lnTo>
                      <a:pt x="946086" y="144399"/>
                    </a:lnTo>
                    <a:lnTo>
                      <a:pt x="954836" y="132143"/>
                    </a:lnTo>
                    <a:lnTo>
                      <a:pt x="946086" y="119900"/>
                    </a:lnTo>
                    <a:lnTo>
                      <a:pt x="952901" y="110274"/>
                    </a:lnTo>
                    <a:lnTo>
                      <a:pt x="938212" y="110274"/>
                    </a:lnTo>
                    <a:lnTo>
                      <a:pt x="923328" y="88391"/>
                    </a:lnTo>
                    <a:lnTo>
                      <a:pt x="978359" y="88391"/>
                    </a:lnTo>
                    <a:lnTo>
                      <a:pt x="967019" y="85203"/>
                    </a:lnTo>
                    <a:lnTo>
                      <a:pt x="949694" y="80840"/>
                    </a:lnTo>
                    <a:lnTo>
                      <a:pt x="932534" y="76969"/>
                    </a:lnTo>
                    <a:lnTo>
                      <a:pt x="915454" y="73507"/>
                    </a:lnTo>
                    <a:close/>
                  </a:path>
                  <a:path w="1015365" h="354965">
                    <a:moveTo>
                      <a:pt x="978359" y="88391"/>
                    </a:moveTo>
                    <a:lnTo>
                      <a:pt x="923328" y="88391"/>
                    </a:lnTo>
                    <a:lnTo>
                      <a:pt x="948715" y="95389"/>
                    </a:lnTo>
                    <a:lnTo>
                      <a:pt x="938212" y="110274"/>
                    </a:lnTo>
                    <a:lnTo>
                      <a:pt x="952901" y="110274"/>
                    </a:lnTo>
                    <a:lnTo>
                      <a:pt x="960958" y="98894"/>
                    </a:lnTo>
                    <a:lnTo>
                      <a:pt x="978172" y="98894"/>
                    </a:lnTo>
                    <a:lnTo>
                      <a:pt x="984592" y="90144"/>
                    </a:lnTo>
                    <a:lnTo>
                      <a:pt x="978359" y="88391"/>
                    </a:lnTo>
                    <a:close/>
                  </a:path>
                  <a:path w="1015365" h="354965">
                    <a:moveTo>
                      <a:pt x="978172" y="98894"/>
                    </a:moveTo>
                    <a:lnTo>
                      <a:pt x="960958" y="98894"/>
                    </a:lnTo>
                    <a:lnTo>
                      <a:pt x="974966" y="103263"/>
                    </a:lnTo>
                    <a:lnTo>
                      <a:pt x="978172" y="98894"/>
                    </a:lnTo>
                    <a:close/>
                  </a:path>
                  <a:path w="1015365" h="354965">
                    <a:moveTo>
                      <a:pt x="956589" y="0"/>
                    </a:moveTo>
                    <a:lnTo>
                      <a:pt x="949578" y="13119"/>
                    </a:lnTo>
                    <a:lnTo>
                      <a:pt x="984592" y="30632"/>
                    </a:lnTo>
                    <a:lnTo>
                      <a:pt x="960193" y="34455"/>
                    </a:lnTo>
                    <a:lnTo>
                      <a:pt x="948038" y="36904"/>
                    </a:lnTo>
                    <a:lnTo>
                      <a:pt x="936459" y="40259"/>
                    </a:lnTo>
                    <a:lnTo>
                      <a:pt x="930338" y="50749"/>
                    </a:lnTo>
                    <a:lnTo>
                      <a:pt x="988974" y="80517"/>
                    </a:lnTo>
                    <a:lnTo>
                      <a:pt x="995972" y="67386"/>
                    </a:lnTo>
                    <a:lnTo>
                      <a:pt x="957465" y="48133"/>
                    </a:lnTo>
                    <a:lnTo>
                      <a:pt x="970207" y="45312"/>
                    </a:lnTo>
                    <a:lnTo>
                      <a:pt x="983278" y="43313"/>
                    </a:lnTo>
                    <a:lnTo>
                      <a:pt x="996349" y="41971"/>
                    </a:lnTo>
                    <a:lnTo>
                      <a:pt x="1009091" y="41122"/>
                    </a:lnTo>
                    <a:lnTo>
                      <a:pt x="1015225" y="29756"/>
                    </a:lnTo>
                    <a:lnTo>
                      <a:pt x="956589" y="0"/>
                    </a:lnTo>
                    <a:close/>
                  </a:path>
                </a:pathLst>
              </a:custGeom>
              <a:solidFill>
                <a:srgbClr val="0094AD"/>
              </a:solidFill>
            </p:spPr>
            <p:txBody>
              <a:bodyPr wrap="square" lIns="0" tIns="0" rIns="0" bIns="0" rtlCol="0"/>
              <a:lstStyle/>
              <a:p>
                <a:endParaRPr/>
              </a:p>
            </p:txBody>
          </p:sp>
          <p:sp>
            <p:nvSpPr>
              <p:cNvPr id="10" name="object 9"/>
              <p:cNvSpPr/>
              <p:nvPr/>
            </p:nvSpPr>
            <p:spPr>
              <a:xfrm>
                <a:off x="9007889" y="987286"/>
                <a:ext cx="44537" cy="45719"/>
              </a:xfrm>
              <a:prstGeom prst="rect">
                <a:avLst/>
              </a:prstGeom>
              <a:blipFill>
                <a:blip r:embed="rId4" cstate="print"/>
                <a:stretch>
                  <a:fillRect/>
                </a:stretch>
              </a:blipFill>
            </p:spPr>
            <p:txBody>
              <a:bodyPr wrap="square" lIns="0" tIns="0" rIns="0" bIns="0" rtlCol="0"/>
              <a:lstStyle/>
              <a:p>
                <a:endParaRPr/>
              </a:p>
            </p:txBody>
          </p:sp>
          <p:sp>
            <p:nvSpPr>
              <p:cNvPr id="11" name="object 10"/>
              <p:cNvSpPr/>
              <p:nvPr/>
            </p:nvSpPr>
            <p:spPr>
              <a:xfrm>
                <a:off x="9998476" y="987286"/>
                <a:ext cx="44525" cy="45719"/>
              </a:xfrm>
              <a:prstGeom prst="rect">
                <a:avLst/>
              </a:prstGeom>
              <a:blipFill>
                <a:blip r:embed="rId5" cstate="print"/>
                <a:stretch>
                  <a:fillRect/>
                </a:stretch>
              </a:blipFill>
            </p:spPr>
            <p:txBody>
              <a:bodyPr wrap="square" lIns="0" tIns="0" rIns="0" bIns="0" rtlCol="0"/>
              <a:lstStyle/>
              <a:p>
                <a:endParaRPr/>
              </a:p>
            </p:txBody>
          </p:sp>
          <p:sp>
            <p:nvSpPr>
              <p:cNvPr id="12" name="object 11"/>
              <p:cNvSpPr/>
              <p:nvPr/>
            </p:nvSpPr>
            <p:spPr>
              <a:xfrm>
                <a:off x="9588459" y="991654"/>
                <a:ext cx="231891" cy="153488"/>
              </a:xfrm>
              <a:prstGeom prst="rect">
                <a:avLst/>
              </a:prstGeom>
              <a:blipFill>
                <a:blip r:embed="rId6" cstate="print"/>
                <a:stretch>
                  <a:fillRect/>
                </a:stretch>
              </a:blipFill>
            </p:spPr>
            <p:txBody>
              <a:bodyPr wrap="square" lIns="0" tIns="0" rIns="0" bIns="0" rtlCol="0"/>
              <a:lstStyle/>
              <a:p>
                <a:endParaRPr/>
              </a:p>
            </p:txBody>
          </p:sp>
          <p:sp>
            <p:nvSpPr>
              <p:cNvPr id="13" name="object 12"/>
              <p:cNvSpPr/>
              <p:nvPr/>
            </p:nvSpPr>
            <p:spPr>
              <a:xfrm>
                <a:off x="9235586" y="988161"/>
                <a:ext cx="337755" cy="156798"/>
              </a:xfrm>
              <a:prstGeom prst="rect">
                <a:avLst/>
              </a:prstGeom>
              <a:blipFill>
                <a:blip r:embed="rId7" cstate="print"/>
                <a:stretch>
                  <a:fillRect/>
                </a:stretch>
              </a:blipFill>
            </p:spPr>
            <p:txBody>
              <a:bodyPr wrap="square" lIns="0" tIns="0" rIns="0" bIns="0" rtlCol="0"/>
              <a:lstStyle/>
              <a:p>
                <a:endParaRPr/>
              </a:p>
            </p:txBody>
          </p:sp>
          <p:sp>
            <p:nvSpPr>
              <p:cNvPr id="14" name="object 13"/>
              <p:cNvSpPr/>
              <p:nvPr/>
            </p:nvSpPr>
            <p:spPr>
              <a:xfrm>
                <a:off x="9207862" y="585386"/>
                <a:ext cx="420087" cy="346136"/>
              </a:xfrm>
              <a:prstGeom prst="rect">
                <a:avLst/>
              </a:prstGeom>
              <a:blipFill>
                <a:blip r:embed="rId8" cstate="print"/>
                <a:stretch>
                  <a:fillRect/>
                </a:stretch>
              </a:blipFill>
            </p:spPr>
            <p:txBody>
              <a:bodyPr wrap="square" lIns="0" tIns="0" rIns="0" bIns="0" rtlCol="0"/>
              <a:lstStyle/>
              <a:p>
                <a:endParaRPr/>
              </a:p>
            </p:txBody>
          </p:sp>
          <p:sp>
            <p:nvSpPr>
              <p:cNvPr id="15" name="object 14"/>
              <p:cNvSpPr/>
              <p:nvPr/>
            </p:nvSpPr>
            <p:spPr>
              <a:xfrm>
                <a:off x="9427989" y="584775"/>
                <a:ext cx="420087" cy="346715"/>
              </a:xfrm>
              <a:prstGeom prst="rect">
                <a:avLst/>
              </a:prstGeom>
              <a:blipFill>
                <a:blip r:embed="rId9" cstate="print"/>
                <a:stretch>
                  <a:fillRect/>
                </a:stretch>
              </a:blipFill>
            </p:spPr>
            <p:txBody>
              <a:bodyPr wrap="square" lIns="0" tIns="0" rIns="0" bIns="0" rtlCol="0"/>
              <a:lstStyle/>
              <a:p>
                <a:endParaRPr/>
              </a:p>
            </p:txBody>
          </p:sp>
        </p:grpSp>
        <p:sp>
          <p:nvSpPr>
            <p:cNvPr id="7" name="object 15"/>
            <p:cNvSpPr txBox="1"/>
            <p:nvPr/>
          </p:nvSpPr>
          <p:spPr>
            <a:xfrm>
              <a:off x="8930300" y="1640095"/>
              <a:ext cx="1384133" cy="678647"/>
            </a:xfrm>
            <a:prstGeom prst="rect">
              <a:avLst/>
            </a:prstGeom>
          </p:spPr>
          <p:txBody>
            <a:bodyPr vert="horz" wrap="square" lIns="0" tIns="0" rIns="0" bIns="0" rtlCol="0">
              <a:spAutoFit/>
            </a:bodyPr>
            <a:lstStyle/>
            <a:p>
              <a:pPr marL="12700" marR="5080" indent="10795" algn="ctr">
                <a:lnSpc>
                  <a:spcPct val="104700"/>
                </a:lnSpc>
              </a:pPr>
              <a:r>
                <a:rPr sz="1400" b="1" spc="35" dirty="0">
                  <a:solidFill>
                    <a:srgbClr val="29457F"/>
                  </a:solidFill>
                  <a:latin typeface="British Council Sans" pitchFamily="34" charset="0"/>
                  <a:cs typeface="Arial"/>
                </a:rPr>
                <a:t>Punjab </a:t>
              </a:r>
              <a:r>
                <a:rPr sz="1400" b="1" spc="10" dirty="0">
                  <a:solidFill>
                    <a:srgbClr val="29457F"/>
                  </a:solidFill>
                  <a:latin typeface="British Council Sans" pitchFamily="34" charset="0"/>
                  <a:cs typeface="Arial"/>
                </a:rPr>
                <a:t>Skill  </a:t>
              </a:r>
              <a:r>
                <a:rPr sz="1400" b="1" spc="35" dirty="0">
                  <a:solidFill>
                    <a:srgbClr val="29457F"/>
                  </a:solidFill>
                  <a:latin typeface="British Council Sans" pitchFamily="34" charset="0"/>
                  <a:cs typeface="Arial"/>
                </a:rPr>
                <a:t>D</a:t>
              </a:r>
              <a:r>
                <a:rPr sz="1400" b="1" spc="80" dirty="0">
                  <a:solidFill>
                    <a:srgbClr val="29457F"/>
                  </a:solidFill>
                  <a:latin typeface="British Council Sans" pitchFamily="34" charset="0"/>
                  <a:cs typeface="Arial"/>
                </a:rPr>
                <a:t>e</a:t>
              </a:r>
              <a:r>
                <a:rPr sz="1400" b="1" spc="20" dirty="0">
                  <a:solidFill>
                    <a:srgbClr val="29457F"/>
                  </a:solidFill>
                  <a:latin typeface="British Council Sans" pitchFamily="34" charset="0"/>
                  <a:cs typeface="Arial"/>
                </a:rPr>
                <a:t>v</a:t>
              </a:r>
              <a:r>
                <a:rPr sz="1400" b="1" spc="110" dirty="0">
                  <a:solidFill>
                    <a:srgbClr val="29457F"/>
                  </a:solidFill>
                  <a:latin typeface="British Council Sans" pitchFamily="34" charset="0"/>
                  <a:cs typeface="Arial"/>
                </a:rPr>
                <a:t>e</a:t>
              </a:r>
              <a:r>
                <a:rPr sz="1400" b="1" spc="35" dirty="0">
                  <a:solidFill>
                    <a:srgbClr val="29457F"/>
                  </a:solidFill>
                  <a:latin typeface="British Council Sans" pitchFamily="34" charset="0"/>
                  <a:cs typeface="Arial"/>
                </a:rPr>
                <a:t>lo</a:t>
              </a:r>
              <a:r>
                <a:rPr sz="1400" b="1" spc="110" dirty="0">
                  <a:solidFill>
                    <a:srgbClr val="29457F"/>
                  </a:solidFill>
                  <a:latin typeface="British Council Sans" pitchFamily="34" charset="0"/>
                  <a:cs typeface="Arial"/>
                </a:rPr>
                <a:t>p</a:t>
              </a:r>
              <a:r>
                <a:rPr sz="1400" b="1" spc="50" dirty="0">
                  <a:solidFill>
                    <a:srgbClr val="29457F"/>
                  </a:solidFill>
                  <a:latin typeface="British Council Sans" pitchFamily="34" charset="0"/>
                  <a:cs typeface="Arial"/>
                </a:rPr>
                <a:t>m</a:t>
              </a:r>
              <a:r>
                <a:rPr sz="1400" b="1" spc="165" dirty="0">
                  <a:solidFill>
                    <a:srgbClr val="29457F"/>
                  </a:solidFill>
                  <a:latin typeface="British Council Sans" pitchFamily="34" charset="0"/>
                  <a:cs typeface="Arial"/>
                </a:rPr>
                <a:t>e</a:t>
              </a:r>
              <a:r>
                <a:rPr sz="1400" b="1" spc="55" dirty="0">
                  <a:solidFill>
                    <a:srgbClr val="29457F"/>
                  </a:solidFill>
                  <a:latin typeface="British Council Sans" pitchFamily="34" charset="0"/>
                  <a:cs typeface="Arial"/>
                </a:rPr>
                <a:t>n</a:t>
              </a:r>
              <a:r>
                <a:rPr sz="1400" b="1" dirty="0">
                  <a:solidFill>
                    <a:srgbClr val="29457F"/>
                  </a:solidFill>
                  <a:latin typeface="British Council Sans" pitchFamily="34" charset="0"/>
                  <a:cs typeface="Arial"/>
                </a:rPr>
                <a:t>t  </a:t>
              </a:r>
              <a:r>
                <a:rPr sz="1400" b="1" spc="25" dirty="0">
                  <a:solidFill>
                    <a:srgbClr val="29457F"/>
                  </a:solidFill>
                  <a:latin typeface="British Council Sans" pitchFamily="34" charset="0"/>
                  <a:cs typeface="Arial"/>
                </a:rPr>
                <a:t>Mission</a:t>
              </a:r>
              <a:endParaRPr sz="1400" dirty="0">
                <a:latin typeface="British Council Sans" pitchFamily="34" charset="0"/>
                <a:cs typeface="Arial"/>
              </a:endParaRPr>
            </a:p>
          </p:txBody>
        </p:sp>
      </p:grpSp>
      <p:sp>
        <p:nvSpPr>
          <p:cNvPr id="16" name="object 5"/>
          <p:cNvSpPr/>
          <p:nvPr/>
        </p:nvSpPr>
        <p:spPr>
          <a:xfrm>
            <a:off x="1066800" y="228600"/>
            <a:ext cx="533400" cy="609600"/>
          </a:xfrm>
          <a:prstGeom prst="rect">
            <a:avLst/>
          </a:prstGeom>
          <a:blipFill>
            <a:blip r:embed="rId10" cstate="print"/>
            <a:stretch>
              <a:fillRect/>
            </a:stretch>
          </a:blipFill>
        </p:spPr>
        <p:txBody>
          <a:bodyPr wrap="square" lIns="0" tIns="0" rIns="0" bIns="0" rtlCol="0"/>
          <a:lstStyle/>
          <a:p>
            <a:endParaRPr/>
          </a:p>
        </p:txBody>
      </p:sp>
      <p:sp>
        <p:nvSpPr>
          <p:cNvPr id="19" name="Content Placeholder 1"/>
          <p:cNvSpPr txBox="1">
            <a:spLocks/>
          </p:cNvSpPr>
          <p:nvPr/>
        </p:nvSpPr>
        <p:spPr>
          <a:xfrm>
            <a:off x="2082079" y="5638800"/>
            <a:ext cx="8856617" cy="1006136"/>
          </a:xfrm>
          <a:prstGeom prst="rect">
            <a:avLst/>
          </a:prstGeom>
        </p:spPr>
        <p:txBody>
          <a:bodyPr>
            <a:normAutofit/>
          </a:bodyPr>
          <a:lstStyle/>
          <a:p>
            <a:pPr marL="342900" indent="-342900">
              <a:spcBef>
                <a:spcPct val="20000"/>
              </a:spcBef>
              <a:defRPr/>
            </a:pPr>
            <a:endParaRPr lang="en-US" sz="3200" b="1" dirty="0">
              <a:solidFill>
                <a:schemeClr val="tx1">
                  <a:lumMod val="75000"/>
                  <a:lumOff val="25000"/>
                </a:schemeClr>
              </a:solidFill>
              <a:latin typeface="Calibri" pitchFamily="34" charset="0"/>
              <a:cs typeface="Calibri" pitchFamily="34" charset="0"/>
            </a:endParaRPr>
          </a:p>
        </p:txBody>
      </p:sp>
      <p:pic>
        <p:nvPicPr>
          <p:cNvPr id="20" name="Picture 8" descr="C:\Users\Buzz-300\Downloads\Untitled-2-page-001 (1).jpg"/>
          <p:cNvPicPr>
            <a:picLocks noChangeAspect="1" noChangeArrowheads="1"/>
          </p:cNvPicPr>
          <p:nvPr/>
        </p:nvPicPr>
        <p:blipFill>
          <a:blip r:embed="rId11"/>
          <a:srcRect/>
          <a:stretch>
            <a:fillRect/>
          </a:stretch>
        </p:blipFill>
        <p:spPr bwMode="auto">
          <a:xfrm>
            <a:off x="2986881" y="1295400"/>
            <a:ext cx="6218238" cy="4549436"/>
          </a:xfrm>
          <a:prstGeom prst="rect">
            <a:avLst/>
          </a:prstGeom>
          <a:noFill/>
          <a:ln w="9525">
            <a:noFill/>
            <a:miter lim="800000"/>
            <a:headEnd/>
            <a:tailEnd/>
          </a:ln>
        </p:spPr>
      </p:pic>
      <p:sp>
        <p:nvSpPr>
          <p:cNvPr id="2" name="TextBox 1"/>
          <p:cNvSpPr txBox="1"/>
          <p:nvPr/>
        </p:nvSpPr>
        <p:spPr>
          <a:xfrm>
            <a:off x="3484900" y="5928652"/>
            <a:ext cx="6324600" cy="369332"/>
          </a:xfrm>
          <a:prstGeom prst="rect">
            <a:avLst/>
          </a:prstGeom>
          <a:noFill/>
        </p:spPr>
        <p:txBody>
          <a:bodyPr wrap="square" rtlCol="0">
            <a:spAutoFit/>
          </a:bodyPr>
          <a:lstStyle/>
          <a:p>
            <a:r>
              <a:rPr lang="en-IN" b="1" dirty="0"/>
              <a:t>Building and Other Construction Workers Board (</a:t>
            </a:r>
            <a:r>
              <a:rPr lang="en-IN" b="1" dirty="0" err="1"/>
              <a:t>BoCW</a:t>
            </a:r>
            <a:r>
              <a:rPr lang="en-IN" b="1" dirty="0"/>
              <a:t>)</a:t>
            </a:r>
          </a:p>
        </p:txBody>
      </p:sp>
    </p:spTree>
    <p:extLst>
      <p:ext uri="{BB962C8B-B14F-4D97-AF65-F5344CB8AC3E}">
        <p14:creationId xmlns:p14="http://schemas.microsoft.com/office/powerpoint/2010/main" xmlns="" val="14507806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92162"/>
          </a:xfrm>
        </p:spPr>
        <p:txBody>
          <a:bodyPr>
            <a:normAutofit/>
          </a:bodyPr>
          <a:lstStyle/>
          <a:p>
            <a:r>
              <a:rPr lang="en-US" sz="2000" b="1" u="sng" dirty="0">
                <a:latin typeface="+mn-lt"/>
              </a:rPr>
              <a:t>District  wise Target  &amp; Course Allocation to Training Partners</a:t>
            </a:r>
            <a:endParaRPr lang="en-IN" sz="2000" dirty="0">
              <a:latin typeface="+mn-lt"/>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10</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xmlns="" val="2993219795"/>
              </p:ext>
            </p:extLst>
          </p:nvPr>
        </p:nvGraphicFramePr>
        <p:xfrm>
          <a:off x="228600" y="1000108"/>
          <a:ext cx="11010936" cy="5818751"/>
        </p:xfrm>
        <a:graphic>
          <a:graphicData uri="http://schemas.openxmlformats.org/drawingml/2006/table">
            <a:tbl>
              <a:tblPr>
                <a:tableStyleId>{5C22544A-7EE6-4342-B048-85BDC9FD1C3A}</a:tableStyleId>
              </a:tblPr>
              <a:tblGrid>
                <a:gridCol w="2061566">
                  <a:extLst>
                    <a:ext uri="{9D8B030D-6E8A-4147-A177-3AD203B41FA5}">
                      <a16:colId xmlns:a16="http://schemas.microsoft.com/office/drawing/2014/main" xmlns="" val="1072054723"/>
                    </a:ext>
                  </a:extLst>
                </a:gridCol>
                <a:gridCol w="4179744">
                  <a:extLst>
                    <a:ext uri="{9D8B030D-6E8A-4147-A177-3AD203B41FA5}">
                      <a16:colId xmlns:a16="http://schemas.microsoft.com/office/drawing/2014/main" xmlns="" val="366686373"/>
                    </a:ext>
                  </a:extLst>
                </a:gridCol>
                <a:gridCol w="1634818">
                  <a:extLst>
                    <a:ext uri="{9D8B030D-6E8A-4147-A177-3AD203B41FA5}">
                      <a16:colId xmlns:a16="http://schemas.microsoft.com/office/drawing/2014/main" xmlns="" val="1857431413"/>
                    </a:ext>
                  </a:extLst>
                </a:gridCol>
                <a:gridCol w="1634818">
                  <a:extLst>
                    <a:ext uri="{9D8B030D-6E8A-4147-A177-3AD203B41FA5}">
                      <a16:colId xmlns:a16="http://schemas.microsoft.com/office/drawing/2014/main" xmlns="" val="3910533270"/>
                    </a:ext>
                  </a:extLst>
                </a:gridCol>
                <a:gridCol w="1499990">
                  <a:extLst>
                    <a:ext uri="{9D8B030D-6E8A-4147-A177-3AD203B41FA5}">
                      <a16:colId xmlns:a16="http://schemas.microsoft.com/office/drawing/2014/main" xmlns="" val="1519309234"/>
                    </a:ext>
                  </a:extLst>
                </a:gridCol>
              </a:tblGrid>
              <a:tr h="764819">
                <a:tc>
                  <a:txBody>
                    <a:bodyPr/>
                    <a:lstStyle/>
                    <a:p>
                      <a:pPr algn="l" fontAlgn="t"/>
                      <a:r>
                        <a:rPr lang="en-IN" sz="1400" b="1" u="none" strike="noStrike" dirty="0">
                          <a:effectLst/>
                          <a:latin typeface="+mj-lt"/>
                        </a:rPr>
                        <a:t>Name of Training Partner</a:t>
                      </a:r>
                      <a:endParaRPr lang="en-IN" sz="1400" b="1" i="0" u="none" strike="noStrike" dirty="0">
                        <a:solidFill>
                          <a:srgbClr val="000000"/>
                        </a:solidFill>
                        <a:effectLst/>
                        <a:latin typeface="+mj-lt"/>
                      </a:endParaRPr>
                    </a:p>
                  </a:txBody>
                  <a:tcPr marL="7164" marR="7164" marT="7164" marB="0"/>
                </a:tc>
                <a:tc>
                  <a:txBody>
                    <a:bodyPr/>
                    <a:lstStyle/>
                    <a:p>
                      <a:pPr algn="l" fontAlgn="t"/>
                      <a:r>
                        <a:rPr lang="en-IN" sz="1400" b="1" u="none" strike="noStrike" dirty="0">
                          <a:effectLst/>
                          <a:latin typeface="+mj-lt"/>
                        </a:rPr>
                        <a:t>Name of Course</a:t>
                      </a:r>
                      <a:endParaRPr lang="en-IN" sz="1400" b="1" i="0" u="none" strike="noStrike" dirty="0">
                        <a:solidFill>
                          <a:srgbClr val="000000"/>
                        </a:solidFill>
                        <a:effectLst/>
                        <a:latin typeface="+mj-lt"/>
                      </a:endParaRPr>
                    </a:p>
                  </a:txBody>
                  <a:tcPr marL="7164" marR="7164" marT="7164" marB="0"/>
                </a:tc>
                <a:tc>
                  <a:txBody>
                    <a:bodyPr/>
                    <a:lstStyle/>
                    <a:p>
                      <a:pPr algn="l" fontAlgn="t"/>
                      <a:r>
                        <a:rPr lang="en-IN" sz="1400" b="1" u="none" strike="noStrike" dirty="0">
                          <a:effectLst/>
                          <a:latin typeface="+mj-lt"/>
                        </a:rPr>
                        <a:t>Type of </a:t>
                      </a:r>
                      <a:r>
                        <a:rPr lang="en-IN" sz="1400" b="1" u="none" strike="noStrike" dirty="0" smtClean="0">
                          <a:effectLst/>
                          <a:latin typeface="+mj-lt"/>
                        </a:rPr>
                        <a:t>Centre</a:t>
                      </a:r>
                    </a:p>
                    <a:p>
                      <a:pPr algn="l" fontAlgn="t"/>
                      <a:r>
                        <a:rPr lang="en-IN" sz="1400" b="1" u="none" strike="noStrike" dirty="0" smtClean="0">
                          <a:effectLst/>
                          <a:latin typeface="+mj-lt"/>
                        </a:rPr>
                        <a:t>(</a:t>
                      </a:r>
                      <a:r>
                        <a:rPr lang="en-IN" sz="1400" b="1" u="none" strike="noStrike" dirty="0">
                          <a:effectLst/>
                          <a:latin typeface="+mj-lt"/>
                        </a:rPr>
                        <a:t>UC/MSDC/HSDC)</a:t>
                      </a:r>
                      <a:endParaRPr lang="en-IN" sz="1400" b="1" i="0" u="none" strike="noStrike" dirty="0">
                        <a:solidFill>
                          <a:srgbClr val="000000"/>
                        </a:solidFill>
                        <a:effectLst/>
                        <a:latin typeface="+mj-lt"/>
                      </a:endParaRPr>
                    </a:p>
                  </a:txBody>
                  <a:tcPr marL="7164" marR="7164" marT="7164" marB="0"/>
                </a:tc>
                <a:tc>
                  <a:txBody>
                    <a:bodyPr/>
                    <a:lstStyle/>
                    <a:p>
                      <a:pPr algn="l" fontAlgn="t"/>
                      <a:r>
                        <a:rPr lang="en-IN" sz="1400" b="1" u="none" strike="noStrike" dirty="0">
                          <a:effectLst/>
                          <a:latin typeface="+mj-lt"/>
                        </a:rPr>
                        <a:t>Name of District</a:t>
                      </a:r>
                      <a:endParaRPr lang="en-IN" sz="1400" b="1" i="0" u="none" strike="noStrike" dirty="0">
                        <a:solidFill>
                          <a:srgbClr val="000000"/>
                        </a:solidFill>
                        <a:effectLst/>
                        <a:latin typeface="+mj-lt"/>
                      </a:endParaRPr>
                    </a:p>
                  </a:txBody>
                  <a:tcPr marL="7164" marR="7164" marT="7164" marB="0"/>
                </a:tc>
                <a:tc>
                  <a:txBody>
                    <a:bodyPr/>
                    <a:lstStyle/>
                    <a:p>
                      <a:pPr algn="l" fontAlgn="t"/>
                      <a:r>
                        <a:rPr lang="en-IN" sz="1400" b="1" u="none" strike="noStrike" dirty="0">
                          <a:effectLst/>
                          <a:latin typeface="+mj-lt"/>
                        </a:rPr>
                        <a:t>Name of Tehsil</a:t>
                      </a:r>
                      <a:endParaRPr lang="en-IN" sz="1400" b="1" i="0" u="none" strike="noStrike" dirty="0">
                        <a:solidFill>
                          <a:srgbClr val="000000"/>
                        </a:solidFill>
                        <a:effectLst/>
                        <a:latin typeface="+mj-lt"/>
                      </a:endParaRPr>
                    </a:p>
                  </a:txBody>
                  <a:tcPr marL="7164" marR="7164" marT="7164" marB="0"/>
                </a:tc>
                <a:extLst>
                  <a:ext uri="{0D108BD9-81ED-4DB2-BD59-A6C34878D82A}">
                    <a16:rowId xmlns:a16="http://schemas.microsoft.com/office/drawing/2014/main" xmlns="" val="3518974285"/>
                  </a:ext>
                </a:extLst>
              </a:tr>
              <a:tr h="764819">
                <a:tc>
                  <a:txBody>
                    <a:bodyPr/>
                    <a:lstStyle/>
                    <a:p>
                      <a:pPr algn="l" fontAlgn="t"/>
                      <a:r>
                        <a:rPr lang="en-IN" sz="1400" u="none" strike="noStrike" dirty="0" smtClean="0">
                          <a:effectLst/>
                          <a:latin typeface="+mj-lt"/>
                        </a:rPr>
                        <a:t>10. Apollo </a:t>
                      </a:r>
                      <a:r>
                        <a:rPr lang="en-IN" sz="1400" u="none" strike="noStrike" dirty="0">
                          <a:effectLst/>
                          <a:latin typeface="+mj-lt"/>
                        </a:rPr>
                        <a:t>Technical Education Foundation</a:t>
                      </a:r>
                      <a:endParaRPr lang="en-IN" sz="1400" b="0" i="0" u="none" strike="noStrike" dirty="0">
                        <a:solidFill>
                          <a:srgbClr val="000000"/>
                        </a:solidFill>
                        <a:effectLst/>
                        <a:latin typeface="+mj-lt"/>
                      </a:endParaRPr>
                    </a:p>
                  </a:txBody>
                  <a:tcPr marL="6293" marR="6293" marT="6293" marB="0"/>
                </a:tc>
                <a:tc>
                  <a:txBody>
                    <a:bodyPr/>
                    <a:lstStyle/>
                    <a:p>
                      <a:pPr algn="l" fontAlgn="t"/>
                      <a:r>
                        <a:rPr lang="en-IN" sz="1400" u="none" strike="noStrike" dirty="0" smtClean="0">
                          <a:effectLst/>
                          <a:latin typeface="+mj-lt"/>
                        </a:rPr>
                        <a:t>1.Assistant </a:t>
                      </a:r>
                      <a:r>
                        <a:rPr lang="en-IN" sz="1400" u="none" strike="noStrike" dirty="0">
                          <a:effectLst/>
                          <a:latin typeface="+mj-lt"/>
                        </a:rPr>
                        <a:t>Beauty Therapist</a:t>
                      </a:r>
                      <a:br>
                        <a:rPr lang="en-IN" sz="1400" u="none" strike="noStrike" dirty="0">
                          <a:effectLst/>
                          <a:latin typeface="+mj-lt"/>
                        </a:rPr>
                      </a:br>
                      <a:r>
                        <a:rPr lang="en-IN" sz="1400" u="none" strike="noStrike" dirty="0" smtClean="0">
                          <a:effectLst/>
                          <a:latin typeface="+mj-lt"/>
                        </a:rPr>
                        <a:t>2. Domestic </a:t>
                      </a:r>
                      <a:r>
                        <a:rPr lang="en-IN" sz="1400" u="none" strike="noStrike" dirty="0">
                          <a:effectLst/>
                          <a:latin typeface="+mj-lt"/>
                        </a:rPr>
                        <a:t>Data entry Operator</a:t>
                      </a:r>
                      <a:br>
                        <a:rPr lang="en-IN" sz="1400" u="none" strike="noStrike" dirty="0">
                          <a:effectLst/>
                          <a:latin typeface="+mj-lt"/>
                        </a:rPr>
                      </a:br>
                      <a:r>
                        <a:rPr lang="en-IN" sz="1400" u="none" strike="noStrike" dirty="0" smtClean="0">
                          <a:effectLst/>
                          <a:latin typeface="+mj-lt"/>
                        </a:rPr>
                        <a:t>3. Self </a:t>
                      </a:r>
                      <a:r>
                        <a:rPr lang="en-IN" sz="1400" u="none" strike="noStrike" dirty="0">
                          <a:effectLst/>
                          <a:latin typeface="+mj-lt"/>
                        </a:rPr>
                        <a:t>Employed </a:t>
                      </a:r>
                      <a:r>
                        <a:rPr lang="en-IN" sz="1400" u="none" strike="noStrike" dirty="0" smtClean="0">
                          <a:effectLst/>
                          <a:latin typeface="+mj-lt"/>
                        </a:rPr>
                        <a:t>Tailor</a:t>
                      </a:r>
                      <a:endParaRPr lang="en-IN" sz="1400" b="0" i="0" u="none" strike="noStrike" dirty="0">
                        <a:solidFill>
                          <a:srgbClr val="000000"/>
                        </a:solidFill>
                        <a:effectLst/>
                        <a:latin typeface="+mj-lt"/>
                      </a:endParaRPr>
                    </a:p>
                  </a:txBody>
                  <a:tcPr marL="6293" marR="6293" marT="6293" marB="0"/>
                </a:tc>
                <a:tc>
                  <a:txBody>
                    <a:bodyPr/>
                    <a:lstStyle/>
                    <a:p>
                      <a:pPr algn="l" fontAlgn="t"/>
                      <a:r>
                        <a:rPr lang="en-IN" sz="1400" u="none" strike="noStrike">
                          <a:effectLst/>
                          <a:latin typeface="+mj-lt"/>
                        </a:rPr>
                        <a:t>Urban Centre</a:t>
                      </a:r>
                      <a:endParaRPr lang="en-IN" sz="1400" b="0" i="0" u="none" strike="noStrike">
                        <a:solidFill>
                          <a:srgbClr val="000000"/>
                        </a:solidFill>
                        <a:effectLst/>
                        <a:latin typeface="+mj-lt"/>
                      </a:endParaRPr>
                    </a:p>
                  </a:txBody>
                  <a:tcPr marL="6293" marR="6293" marT="6293" marB="0"/>
                </a:tc>
                <a:tc>
                  <a:txBody>
                    <a:bodyPr/>
                    <a:lstStyle/>
                    <a:p>
                      <a:pPr algn="l" fontAlgn="t"/>
                      <a:r>
                        <a:rPr lang="en-IN" sz="1400" u="none" strike="noStrike">
                          <a:effectLst/>
                          <a:latin typeface="+mj-lt"/>
                        </a:rPr>
                        <a:t>Pathankot</a:t>
                      </a:r>
                      <a:endParaRPr lang="en-IN" sz="1400" b="0" i="0" u="none" strike="noStrike">
                        <a:solidFill>
                          <a:srgbClr val="000000"/>
                        </a:solidFill>
                        <a:effectLst/>
                        <a:latin typeface="+mj-lt"/>
                      </a:endParaRPr>
                    </a:p>
                  </a:txBody>
                  <a:tcPr marL="6293" marR="6293" marT="6293" marB="0"/>
                </a:tc>
                <a:tc>
                  <a:txBody>
                    <a:bodyPr/>
                    <a:lstStyle/>
                    <a:p>
                      <a:pPr algn="l" fontAlgn="t"/>
                      <a:r>
                        <a:rPr lang="en-IN" sz="1400" u="none" strike="noStrike">
                          <a:effectLst/>
                          <a:latin typeface="+mj-lt"/>
                        </a:rPr>
                        <a:t>Pathankot</a:t>
                      </a:r>
                      <a:endParaRPr lang="en-IN" sz="1400" b="0" i="0" u="none" strike="noStrike">
                        <a:solidFill>
                          <a:srgbClr val="000000"/>
                        </a:solidFill>
                        <a:effectLst/>
                        <a:latin typeface="+mj-lt"/>
                      </a:endParaRPr>
                    </a:p>
                  </a:txBody>
                  <a:tcPr marL="6293" marR="6293" marT="6293" marB="0"/>
                </a:tc>
                <a:extLst>
                  <a:ext uri="{0D108BD9-81ED-4DB2-BD59-A6C34878D82A}">
                    <a16:rowId xmlns:a16="http://schemas.microsoft.com/office/drawing/2014/main" xmlns="" val="211566045"/>
                  </a:ext>
                </a:extLst>
              </a:tr>
              <a:tr h="244911">
                <a:tc rowSpan="5">
                  <a:txBody>
                    <a:bodyPr/>
                    <a:lstStyle/>
                    <a:p>
                      <a:pPr algn="l" fontAlgn="t"/>
                      <a:r>
                        <a:rPr lang="en-IN" sz="1400" u="none" strike="noStrike" dirty="0" smtClean="0">
                          <a:effectLst/>
                          <a:latin typeface="+mj-lt"/>
                        </a:rPr>
                        <a:t>11. </a:t>
                      </a:r>
                      <a:r>
                        <a:rPr lang="en-IN" sz="1400" u="none" strike="noStrike" dirty="0" err="1" smtClean="0">
                          <a:effectLst/>
                          <a:latin typeface="+mj-lt"/>
                        </a:rPr>
                        <a:t>Avteg</a:t>
                      </a:r>
                      <a:r>
                        <a:rPr lang="en-IN" sz="1400" u="none" strike="noStrike" dirty="0" smtClean="0">
                          <a:effectLst/>
                          <a:latin typeface="+mj-lt"/>
                        </a:rPr>
                        <a:t> </a:t>
                      </a:r>
                      <a:r>
                        <a:rPr lang="en-IN" sz="1400" u="none" strike="noStrike" dirty="0">
                          <a:effectLst/>
                          <a:latin typeface="+mj-lt"/>
                        </a:rPr>
                        <a:t>Private Ltd.</a:t>
                      </a:r>
                      <a:endParaRPr lang="en-IN" sz="1400" b="0" i="0" u="none" strike="noStrike" dirty="0">
                        <a:solidFill>
                          <a:srgbClr val="000000"/>
                        </a:solidFill>
                        <a:effectLst/>
                        <a:latin typeface="+mj-lt"/>
                      </a:endParaRPr>
                    </a:p>
                  </a:txBody>
                  <a:tcPr marL="6293" marR="6293" marT="6293" marB="0"/>
                </a:tc>
                <a:tc rowSpan="5">
                  <a:txBody>
                    <a:bodyPr/>
                    <a:lstStyle/>
                    <a:p>
                      <a:pPr algn="l" fontAlgn="t"/>
                      <a:r>
                        <a:rPr lang="en-IN" sz="1400" u="none" strike="noStrike" dirty="0" smtClean="0">
                          <a:effectLst/>
                          <a:latin typeface="+mj-lt"/>
                        </a:rPr>
                        <a:t>1. Self </a:t>
                      </a:r>
                      <a:r>
                        <a:rPr lang="en-IN" sz="1400" u="none" strike="noStrike" dirty="0">
                          <a:effectLst/>
                          <a:latin typeface="+mj-lt"/>
                        </a:rPr>
                        <a:t>Employed Tailor</a:t>
                      </a:r>
                      <a:br>
                        <a:rPr lang="en-IN" sz="1400" u="none" strike="noStrike" dirty="0">
                          <a:effectLst/>
                          <a:latin typeface="+mj-lt"/>
                        </a:rPr>
                      </a:br>
                      <a:r>
                        <a:rPr lang="en-IN" sz="1400" u="none" strike="noStrike" dirty="0" smtClean="0">
                          <a:effectLst/>
                          <a:latin typeface="+mj-lt"/>
                        </a:rPr>
                        <a:t>2. Pedicurist </a:t>
                      </a:r>
                      <a:r>
                        <a:rPr lang="en-IN" sz="1400" u="none" strike="noStrike" dirty="0">
                          <a:effectLst/>
                          <a:latin typeface="+mj-lt"/>
                        </a:rPr>
                        <a:t>and Manicurist</a:t>
                      </a:r>
                      <a:br>
                        <a:rPr lang="en-IN" sz="1400" u="none" strike="noStrike" dirty="0">
                          <a:effectLst/>
                          <a:latin typeface="+mj-lt"/>
                        </a:rPr>
                      </a:br>
                      <a:r>
                        <a:rPr lang="en-IN" sz="1400" u="none" strike="noStrike" dirty="0">
                          <a:effectLst/>
                          <a:latin typeface="+mj-lt"/>
                        </a:rPr>
                        <a:t> </a:t>
                      </a:r>
                      <a:r>
                        <a:rPr lang="en-IN" sz="1400" u="none" strike="noStrike" dirty="0" smtClean="0">
                          <a:effectLst/>
                          <a:latin typeface="+mj-lt"/>
                        </a:rPr>
                        <a:t>3.Hair </a:t>
                      </a:r>
                      <a:r>
                        <a:rPr lang="en-IN" sz="1400" u="none" strike="noStrike" dirty="0">
                          <a:effectLst/>
                          <a:latin typeface="+mj-lt"/>
                        </a:rPr>
                        <a:t>Stylist</a:t>
                      </a:r>
                      <a:br>
                        <a:rPr lang="en-IN" sz="1400" u="none" strike="noStrike" dirty="0">
                          <a:effectLst/>
                          <a:latin typeface="+mj-lt"/>
                        </a:rPr>
                      </a:br>
                      <a:r>
                        <a:rPr lang="en-IN" sz="1400" u="none" strike="noStrike" dirty="0" smtClean="0">
                          <a:effectLst/>
                          <a:latin typeface="+mj-lt"/>
                        </a:rPr>
                        <a:t>4.Beauty </a:t>
                      </a:r>
                      <a:r>
                        <a:rPr lang="en-IN" sz="1400" u="none" strike="noStrike" dirty="0">
                          <a:effectLst/>
                          <a:latin typeface="+mj-lt"/>
                        </a:rPr>
                        <a:t>Therapist</a:t>
                      </a:r>
                      <a:br>
                        <a:rPr lang="en-IN" sz="1400" u="none" strike="noStrike" dirty="0">
                          <a:effectLst/>
                          <a:latin typeface="+mj-lt"/>
                        </a:rPr>
                      </a:br>
                      <a:r>
                        <a:rPr lang="en-IN" sz="1400" u="none" strike="noStrike" dirty="0" smtClean="0">
                          <a:effectLst/>
                          <a:latin typeface="+mj-lt"/>
                        </a:rPr>
                        <a:t>5.Assistant </a:t>
                      </a:r>
                      <a:r>
                        <a:rPr lang="en-IN" sz="1400" u="none" strike="noStrike" dirty="0">
                          <a:effectLst/>
                          <a:latin typeface="+mj-lt"/>
                        </a:rPr>
                        <a:t>Tungsten Inert Gas Welder</a:t>
                      </a:r>
                      <a:br>
                        <a:rPr lang="en-IN" sz="1400" u="none" strike="noStrike" dirty="0">
                          <a:effectLst/>
                          <a:latin typeface="+mj-lt"/>
                        </a:rPr>
                      </a:br>
                      <a:r>
                        <a:rPr lang="en-IN" sz="1400" u="none" strike="noStrike" dirty="0" smtClean="0">
                          <a:effectLst/>
                          <a:latin typeface="+mj-lt"/>
                        </a:rPr>
                        <a:t>6.CNC </a:t>
                      </a:r>
                      <a:r>
                        <a:rPr lang="en-IN" sz="1400" u="none" strike="noStrike" dirty="0">
                          <a:effectLst/>
                          <a:latin typeface="+mj-lt"/>
                        </a:rPr>
                        <a:t>Operator - Turning</a:t>
                      </a:r>
                      <a:br>
                        <a:rPr lang="en-IN" sz="1400" u="none" strike="noStrike" dirty="0">
                          <a:effectLst/>
                          <a:latin typeface="+mj-lt"/>
                        </a:rPr>
                      </a:br>
                      <a:r>
                        <a:rPr lang="en-IN" sz="1400" u="none" strike="noStrike" dirty="0" smtClean="0">
                          <a:effectLst/>
                          <a:latin typeface="+mj-lt"/>
                        </a:rPr>
                        <a:t>7.CNC </a:t>
                      </a:r>
                      <a:r>
                        <a:rPr lang="en-IN" sz="1400" u="none" strike="noStrike" dirty="0">
                          <a:effectLst/>
                          <a:latin typeface="+mj-lt"/>
                        </a:rPr>
                        <a:t>Operator - Vertical Machining Centre</a:t>
                      </a:r>
                      <a:br>
                        <a:rPr lang="en-IN" sz="1400" u="none" strike="noStrike" dirty="0">
                          <a:effectLst/>
                          <a:latin typeface="+mj-lt"/>
                        </a:rPr>
                      </a:br>
                      <a:r>
                        <a:rPr lang="en-IN" sz="1400" u="none" strike="noStrike" dirty="0" smtClean="0">
                          <a:effectLst/>
                          <a:latin typeface="+mj-lt"/>
                        </a:rPr>
                        <a:t>8.Fitter </a:t>
                      </a:r>
                      <a:r>
                        <a:rPr lang="en-IN" sz="1400" u="none" strike="noStrike" dirty="0">
                          <a:effectLst/>
                          <a:latin typeface="+mj-lt"/>
                        </a:rPr>
                        <a:t>– Mechanical Assembly</a:t>
                      </a:r>
                      <a:br>
                        <a:rPr lang="en-IN" sz="1400" u="none" strike="noStrike" dirty="0">
                          <a:effectLst/>
                          <a:latin typeface="+mj-lt"/>
                        </a:rPr>
                      </a:br>
                      <a:r>
                        <a:rPr lang="en-IN" sz="1400" u="none" strike="noStrike" dirty="0" smtClean="0">
                          <a:effectLst/>
                          <a:latin typeface="+mj-lt"/>
                        </a:rPr>
                        <a:t>9.Manual </a:t>
                      </a:r>
                      <a:r>
                        <a:rPr lang="en-IN" sz="1400" u="none" strike="noStrike" dirty="0">
                          <a:effectLst/>
                          <a:latin typeface="+mj-lt"/>
                        </a:rPr>
                        <a:t>Metal Arc Welding/Shielded </a:t>
                      </a:r>
                      <a:r>
                        <a:rPr lang="en-IN" sz="1400" u="none" strike="noStrike" dirty="0" smtClean="0">
                          <a:effectLst/>
                          <a:latin typeface="+mj-lt"/>
                        </a:rPr>
                        <a:t>10.Metal </a:t>
                      </a:r>
                      <a:r>
                        <a:rPr lang="en-IN" sz="1400" u="none" strike="noStrike" dirty="0">
                          <a:effectLst/>
                          <a:latin typeface="+mj-lt"/>
                        </a:rPr>
                        <a:t>Arc Welding Welder</a:t>
                      </a:r>
                      <a:br>
                        <a:rPr lang="en-IN" sz="1400" u="none" strike="noStrike" dirty="0">
                          <a:effectLst/>
                          <a:latin typeface="+mj-lt"/>
                        </a:rPr>
                      </a:br>
                      <a:r>
                        <a:rPr lang="en-IN" sz="1400" u="none" strike="noStrike" dirty="0" smtClean="0">
                          <a:effectLst/>
                          <a:latin typeface="+mj-lt"/>
                        </a:rPr>
                        <a:t>11. Metal </a:t>
                      </a:r>
                      <a:r>
                        <a:rPr lang="en-IN" sz="1400" u="none" strike="noStrike" dirty="0">
                          <a:effectLst/>
                          <a:latin typeface="+mj-lt"/>
                        </a:rPr>
                        <a:t>Inert Gas / Metal Active Gas /Gas Metal Arc Welder (MIG/MAG/GMAW)</a:t>
                      </a:r>
                      <a:br>
                        <a:rPr lang="en-IN" sz="1400" u="none" strike="noStrike" dirty="0">
                          <a:effectLst/>
                          <a:latin typeface="+mj-lt"/>
                        </a:rPr>
                      </a:br>
                      <a:r>
                        <a:rPr lang="en-IN" sz="1400" u="none" strike="noStrike" dirty="0" smtClean="0">
                          <a:effectLst/>
                          <a:latin typeface="+mj-lt"/>
                        </a:rPr>
                        <a:t>12. Assistant </a:t>
                      </a:r>
                      <a:r>
                        <a:rPr lang="en-IN" sz="1400" u="none" strike="noStrike" dirty="0">
                          <a:effectLst/>
                          <a:latin typeface="+mj-lt"/>
                        </a:rPr>
                        <a:t>Electrician </a:t>
                      </a:r>
                      <a:br>
                        <a:rPr lang="en-IN" sz="1400" u="none" strike="noStrike" dirty="0">
                          <a:effectLst/>
                          <a:latin typeface="+mj-lt"/>
                        </a:rPr>
                      </a:br>
                      <a:r>
                        <a:rPr lang="en-IN" sz="1400" u="none" strike="noStrike" dirty="0" smtClean="0">
                          <a:effectLst/>
                          <a:latin typeface="+mj-lt"/>
                        </a:rPr>
                        <a:t>13. Assistant </a:t>
                      </a:r>
                      <a:r>
                        <a:rPr lang="en-IN" sz="1400" u="none" strike="noStrike" dirty="0">
                          <a:effectLst/>
                          <a:latin typeface="+mj-lt"/>
                        </a:rPr>
                        <a:t>Electrician </a:t>
                      </a:r>
                      <a:br>
                        <a:rPr lang="en-IN" sz="1400" u="none" strike="noStrike" dirty="0">
                          <a:effectLst/>
                          <a:latin typeface="+mj-lt"/>
                        </a:rPr>
                      </a:br>
                      <a:r>
                        <a:rPr lang="en-IN" sz="1400" u="none" strike="noStrike" dirty="0" smtClean="0">
                          <a:effectLst/>
                          <a:latin typeface="+mj-lt"/>
                        </a:rPr>
                        <a:t>14. Dairy </a:t>
                      </a:r>
                      <a:r>
                        <a:rPr lang="en-IN" sz="1400" u="none" strike="noStrike" dirty="0">
                          <a:effectLst/>
                          <a:latin typeface="+mj-lt"/>
                        </a:rPr>
                        <a:t>Processing Equipment Operator</a:t>
                      </a:r>
                      <a:br>
                        <a:rPr lang="en-IN" sz="1400" u="none" strike="noStrike" dirty="0">
                          <a:effectLst/>
                          <a:latin typeface="+mj-lt"/>
                        </a:rPr>
                      </a:br>
                      <a:r>
                        <a:rPr lang="en-IN" sz="1400" u="none" strike="noStrike" dirty="0" smtClean="0">
                          <a:effectLst/>
                          <a:latin typeface="+mj-lt"/>
                        </a:rPr>
                        <a:t>15. Domestic </a:t>
                      </a:r>
                      <a:r>
                        <a:rPr lang="en-IN" sz="1400" u="none" strike="noStrike" dirty="0">
                          <a:effectLst/>
                          <a:latin typeface="+mj-lt"/>
                        </a:rPr>
                        <a:t>Data entry Operator</a:t>
                      </a:r>
                      <a:br>
                        <a:rPr lang="en-IN" sz="1400" u="none" strike="noStrike" dirty="0">
                          <a:effectLst/>
                          <a:latin typeface="+mj-lt"/>
                        </a:rPr>
                      </a:br>
                      <a:endParaRPr lang="en-IN" sz="1400" b="0" i="0" u="none" strike="noStrike" dirty="0">
                        <a:solidFill>
                          <a:srgbClr val="000000"/>
                        </a:solidFill>
                        <a:effectLst/>
                        <a:latin typeface="+mj-lt"/>
                      </a:endParaRPr>
                    </a:p>
                  </a:txBody>
                  <a:tcPr marL="6293" marR="6293" marT="6293" marB="0"/>
                </a:tc>
                <a:tc rowSpan="4">
                  <a:txBody>
                    <a:bodyPr/>
                    <a:lstStyle/>
                    <a:p>
                      <a:pPr algn="ctr" fontAlgn="t"/>
                      <a:r>
                        <a:rPr lang="en-IN" sz="1400" u="none" strike="noStrike">
                          <a:effectLst/>
                          <a:latin typeface="+mj-lt"/>
                        </a:rPr>
                        <a:t>Urban Centre</a:t>
                      </a:r>
                      <a:endParaRPr lang="en-IN" sz="1400" b="0" i="0" u="none" strike="noStrike">
                        <a:solidFill>
                          <a:srgbClr val="000000"/>
                        </a:solidFill>
                        <a:effectLst/>
                        <a:latin typeface="+mj-lt"/>
                      </a:endParaRPr>
                    </a:p>
                  </a:txBody>
                  <a:tcPr marL="6293" marR="6293" marT="6293" marB="0"/>
                </a:tc>
                <a:tc rowSpan="4">
                  <a:txBody>
                    <a:bodyPr/>
                    <a:lstStyle/>
                    <a:p>
                      <a:pPr algn="l" fontAlgn="t"/>
                      <a:r>
                        <a:rPr lang="en-IN" sz="1400" u="none" strike="noStrike">
                          <a:effectLst/>
                          <a:latin typeface="+mj-lt"/>
                        </a:rPr>
                        <a:t>Hoshiarpur</a:t>
                      </a:r>
                      <a:endParaRPr lang="en-IN" sz="1400" b="0" i="0" u="none" strike="noStrike">
                        <a:solidFill>
                          <a:srgbClr val="000000"/>
                        </a:solidFill>
                        <a:effectLst/>
                        <a:latin typeface="+mj-lt"/>
                      </a:endParaRPr>
                    </a:p>
                  </a:txBody>
                  <a:tcPr marL="6293" marR="6293" marT="6293" marB="0"/>
                </a:tc>
                <a:tc>
                  <a:txBody>
                    <a:bodyPr/>
                    <a:lstStyle/>
                    <a:p>
                      <a:pPr algn="l" fontAlgn="t"/>
                      <a:r>
                        <a:rPr lang="en-IN" sz="1400" u="none" strike="noStrike">
                          <a:effectLst/>
                          <a:latin typeface="+mj-lt"/>
                        </a:rPr>
                        <a:t>Hoshiarpur-I</a:t>
                      </a:r>
                      <a:endParaRPr lang="en-IN" sz="1400" b="0" i="0" u="none" strike="noStrike">
                        <a:solidFill>
                          <a:srgbClr val="000000"/>
                        </a:solidFill>
                        <a:effectLst/>
                        <a:latin typeface="+mj-lt"/>
                      </a:endParaRPr>
                    </a:p>
                  </a:txBody>
                  <a:tcPr marL="6293" marR="6293" marT="6293" marB="0"/>
                </a:tc>
                <a:extLst>
                  <a:ext uri="{0D108BD9-81ED-4DB2-BD59-A6C34878D82A}">
                    <a16:rowId xmlns:a16="http://schemas.microsoft.com/office/drawing/2014/main" xmlns="" val="2667740197"/>
                  </a:ext>
                </a:extLst>
              </a:tr>
              <a:tr h="244911">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algn="l" fontAlgn="t"/>
                      <a:r>
                        <a:rPr lang="en-IN" sz="1400" u="none" strike="noStrike">
                          <a:effectLst/>
                          <a:latin typeface="+mj-lt"/>
                        </a:rPr>
                        <a:t>Dasuya</a:t>
                      </a:r>
                      <a:endParaRPr lang="en-IN" sz="1400" b="0" i="0" u="none" strike="noStrike">
                        <a:solidFill>
                          <a:srgbClr val="000000"/>
                        </a:solidFill>
                        <a:effectLst/>
                        <a:latin typeface="+mj-lt"/>
                      </a:endParaRPr>
                    </a:p>
                  </a:txBody>
                  <a:tcPr marL="6293" marR="6293" marT="6293" marB="0"/>
                </a:tc>
                <a:extLst>
                  <a:ext uri="{0D108BD9-81ED-4DB2-BD59-A6C34878D82A}">
                    <a16:rowId xmlns:a16="http://schemas.microsoft.com/office/drawing/2014/main" xmlns="" val="1635372070"/>
                  </a:ext>
                </a:extLst>
              </a:tr>
              <a:tr h="244911">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algn="l" fontAlgn="t"/>
                      <a:r>
                        <a:rPr lang="en-IN" sz="1400" u="none" strike="noStrike">
                          <a:effectLst/>
                          <a:latin typeface="+mj-lt"/>
                        </a:rPr>
                        <a:t>Garshankar</a:t>
                      </a:r>
                      <a:endParaRPr lang="en-IN" sz="1400" b="0" i="0" u="none" strike="noStrike">
                        <a:solidFill>
                          <a:srgbClr val="000000"/>
                        </a:solidFill>
                        <a:effectLst/>
                        <a:latin typeface="+mj-lt"/>
                      </a:endParaRPr>
                    </a:p>
                  </a:txBody>
                  <a:tcPr marL="6293" marR="6293" marT="6293" marB="0"/>
                </a:tc>
                <a:extLst>
                  <a:ext uri="{0D108BD9-81ED-4DB2-BD59-A6C34878D82A}">
                    <a16:rowId xmlns:a16="http://schemas.microsoft.com/office/drawing/2014/main" xmlns="" val="3931348992"/>
                  </a:ext>
                </a:extLst>
              </a:tr>
              <a:tr h="244911">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algn="l" fontAlgn="t"/>
                      <a:r>
                        <a:rPr lang="en-IN" sz="1400" u="none" strike="noStrike">
                          <a:effectLst/>
                          <a:latin typeface="+mj-lt"/>
                        </a:rPr>
                        <a:t>Hoshiarpur</a:t>
                      </a:r>
                      <a:endParaRPr lang="en-IN" sz="1400" b="0" i="0" u="none" strike="noStrike">
                        <a:solidFill>
                          <a:srgbClr val="000000"/>
                        </a:solidFill>
                        <a:effectLst/>
                        <a:latin typeface="+mj-lt"/>
                      </a:endParaRPr>
                    </a:p>
                  </a:txBody>
                  <a:tcPr marL="6293" marR="6293" marT="6293" marB="0"/>
                </a:tc>
                <a:extLst>
                  <a:ext uri="{0D108BD9-81ED-4DB2-BD59-A6C34878D82A}">
                    <a16:rowId xmlns:a16="http://schemas.microsoft.com/office/drawing/2014/main" xmlns="" val="3624934466"/>
                  </a:ext>
                </a:extLst>
              </a:tr>
              <a:tr h="3309469">
                <a:tc vMerge="1">
                  <a:txBody>
                    <a:bodyPr/>
                    <a:lstStyle/>
                    <a:p>
                      <a:endParaRPr lang="en-IN"/>
                    </a:p>
                  </a:txBody>
                  <a:tcPr/>
                </a:tc>
                <a:tc vMerge="1">
                  <a:txBody>
                    <a:bodyPr/>
                    <a:lstStyle/>
                    <a:p>
                      <a:endParaRPr lang="en-IN"/>
                    </a:p>
                  </a:txBody>
                  <a:tcPr/>
                </a:tc>
                <a:tc>
                  <a:txBody>
                    <a:bodyPr/>
                    <a:lstStyle/>
                    <a:p>
                      <a:pPr algn="l" fontAlgn="t"/>
                      <a:r>
                        <a:rPr lang="en-IN" sz="1400" u="none" strike="noStrike" dirty="0">
                          <a:effectLst/>
                          <a:latin typeface="+mj-lt"/>
                        </a:rPr>
                        <a:t>Urban </a:t>
                      </a:r>
                      <a:r>
                        <a:rPr lang="en-IN" sz="1400" u="none" strike="noStrike" dirty="0" smtClean="0">
                          <a:effectLst/>
                          <a:latin typeface="+mj-lt"/>
                        </a:rPr>
                        <a:t>Centre</a:t>
                      </a:r>
                      <a:endParaRPr lang="en-IN" sz="1400" b="0" i="0" u="none" strike="noStrike" dirty="0">
                        <a:solidFill>
                          <a:srgbClr val="000000"/>
                        </a:solidFill>
                        <a:effectLst/>
                        <a:latin typeface="+mj-lt"/>
                      </a:endParaRPr>
                    </a:p>
                  </a:txBody>
                  <a:tcPr marL="6293" marR="6293" marT="6293" marB="0"/>
                </a:tc>
                <a:tc>
                  <a:txBody>
                    <a:bodyPr/>
                    <a:lstStyle/>
                    <a:p>
                      <a:pPr algn="l" fontAlgn="t"/>
                      <a:r>
                        <a:rPr lang="en-IN" sz="1400" u="none" strike="noStrike" dirty="0">
                          <a:effectLst/>
                          <a:latin typeface="+mj-lt"/>
                        </a:rPr>
                        <a:t>Faridkot</a:t>
                      </a:r>
                      <a:endParaRPr lang="en-IN" sz="1400" b="0" i="0" u="none" strike="noStrike" dirty="0">
                        <a:solidFill>
                          <a:srgbClr val="000000"/>
                        </a:solidFill>
                        <a:effectLst/>
                        <a:latin typeface="+mj-lt"/>
                      </a:endParaRPr>
                    </a:p>
                  </a:txBody>
                  <a:tcPr marL="6293" marR="6293" marT="6293" marB="0"/>
                </a:tc>
                <a:tc>
                  <a:txBody>
                    <a:bodyPr/>
                    <a:lstStyle/>
                    <a:p>
                      <a:pPr algn="l" fontAlgn="t"/>
                      <a:r>
                        <a:rPr lang="en-IN" sz="1400" u="none" strike="noStrike" dirty="0">
                          <a:effectLst/>
                          <a:latin typeface="+mj-lt"/>
                        </a:rPr>
                        <a:t>Faridkot</a:t>
                      </a:r>
                      <a:endParaRPr lang="en-IN" sz="1400" b="0" i="0" u="none" strike="noStrike" dirty="0">
                        <a:solidFill>
                          <a:srgbClr val="000000"/>
                        </a:solidFill>
                        <a:effectLst/>
                        <a:latin typeface="+mj-lt"/>
                      </a:endParaRPr>
                    </a:p>
                  </a:txBody>
                  <a:tcPr marL="6293" marR="6293" marT="6293" marB="0"/>
                </a:tc>
                <a:extLst>
                  <a:ext uri="{0D108BD9-81ED-4DB2-BD59-A6C34878D82A}">
                    <a16:rowId xmlns:a16="http://schemas.microsoft.com/office/drawing/2014/main" xmlns="" val="1645768285"/>
                  </a:ext>
                </a:extLst>
              </a:tr>
            </a:tbl>
          </a:graphicData>
        </a:graphic>
      </p:graphicFrame>
    </p:spTree>
    <p:extLst>
      <p:ext uri="{BB962C8B-B14F-4D97-AF65-F5344CB8AC3E}">
        <p14:creationId xmlns:p14="http://schemas.microsoft.com/office/powerpoint/2010/main" xmlns="" val="24027506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normAutofit/>
          </a:bodyPr>
          <a:lstStyle/>
          <a:p>
            <a:r>
              <a:rPr lang="en-US" sz="2000" b="1" u="sng" dirty="0">
                <a:latin typeface="+mn-lt"/>
              </a:rPr>
              <a:t>District  wise Target  &amp; Course Allocation to Training Partners</a:t>
            </a:r>
            <a:endParaRPr lang="en-IN" sz="2000" dirty="0">
              <a:latin typeface="+mn-lt"/>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11</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xmlns="" val="1795452381"/>
              </p:ext>
            </p:extLst>
          </p:nvPr>
        </p:nvGraphicFramePr>
        <p:xfrm>
          <a:off x="228599" y="990601"/>
          <a:ext cx="9622121" cy="5365760"/>
        </p:xfrm>
        <a:graphic>
          <a:graphicData uri="http://schemas.openxmlformats.org/drawingml/2006/table">
            <a:tbl>
              <a:tblPr>
                <a:tableStyleId>{5C22544A-7EE6-4342-B048-85BDC9FD1C3A}</a:tableStyleId>
              </a:tblPr>
              <a:tblGrid>
                <a:gridCol w="1716623">
                  <a:extLst>
                    <a:ext uri="{9D8B030D-6E8A-4147-A177-3AD203B41FA5}">
                      <a16:colId xmlns:a16="http://schemas.microsoft.com/office/drawing/2014/main" xmlns="" val="2370324575"/>
                    </a:ext>
                  </a:extLst>
                </a:gridCol>
                <a:gridCol w="3734406">
                  <a:extLst>
                    <a:ext uri="{9D8B030D-6E8A-4147-A177-3AD203B41FA5}">
                      <a16:colId xmlns:a16="http://schemas.microsoft.com/office/drawing/2014/main" xmlns="" val="75632103"/>
                    </a:ext>
                  </a:extLst>
                </a:gridCol>
                <a:gridCol w="1370286">
                  <a:extLst>
                    <a:ext uri="{9D8B030D-6E8A-4147-A177-3AD203B41FA5}">
                      <a16:colId xmlns:a16="http://schemas.microsoft.com/office/drawing/2014/main" xmlns="" val="1167089153"/>
                    </a:ext>
                  </a:extLst>
                </a:gridCol>
                <a:gridCol w="1460636">
                  <a:extLst>
                    <a:ext uri="{9D8B030D-6E8A-4147-A177-3AD203B41FA5}">
                      <a16:colId xmlns:a16="http://schemas.microsoft.com/office/drawing/2014/main" xmlns="" val="2807818311"/>
                    </a:ext>
                  </a:extLst>
                </a:gridCol>
                <a:gridCol w="1340170">
                  <a:extLst>
                    <a:ext uri="{9D8B030D-6E8A-4147-A177-3AD203B41FA5}">
                      <a16:colId xmlns:a16="http://schemas.microsoft.com/office/drawing/2014/main" xmlns="" val="1956818853"/>
                    </a:ext>
                  </a:extLst>
                </a:gridCol>
              </a:tblGrid>
              <a:tr h="989096">
                <a:tc>
                  <a:txBody>
                    <a:bodyPr/>
                    <a:lstStyle/>
                    <a:p>
                      <a:pPr algn="l" fontAlgn="t"/>
                      <a:r>
                        <a:rPr lang="en-IN" sz="1400" b="1" u="none" strike="noStrike" dirty="0">
                          <a:effectLst/>
                          <a:latin typeface="+mj-lt"/>
                        </a:rPr>
                        <a:t>Name of Training Partner</a:t>
                      </a:r>
                      <a:endParaRPr lang="en-IN" sz="1400" b="1" i="0" u="none" strike="noStrike" dirty="0">
                        <a:solidFill>
                          <a:srgbClr val="000000"/>
                        </a:solidFill>
                        <a:effectLst/>
                        <a:latin typeface="+mj-lt"/>
                      </a:endParaRPr>
                    </a:p>
                  </a:txBody>
                  <a:tcPr marL="7164" marR="7164" marT="7164" marB="0"/>
                </a:tc>
                <a:tc>
                  <a:txBody>
                    <a:bodyPr/>
                    <a:lstStyle/>
                    <a:p>
                      <a:pPr algn="l" fontAlgn="t"/>
                      <a:r>
                        <a:rPr lang="en-IN" sz="1400" b="1" u="none" strike="noStrike" dirty="0">
                          <a:effectLst/>
                          <a:latin typeface="+mj-lt"/>
                        </a:rPr>
                        <a:t>Name of Course</a:t>
                      </a:r>
                      <a:endParaRPr lang="en-IN" sz="1400" b="1" i="0" u="none" strike="noStrike" dirty="0">
                        <a:solidFill>
                          <a:srgbClr val="000000"/>
                        </a:solidFill>
                        <a:effectLst/>
                        <a:latin typeface="+mj-lt"/>
                      </a:endParaRPr>
                    </a:p>
                  </a:txBody>
                  <a:tcPr marL="7164" marR="7164" marT="7164" marB="0"/>
                </a:tc>
                <a:tc>
                  <a:txBody>
                    <a:bodyPr/>
                    <a:lstStyle/>
                    <a:p>
                      <a:pPr algn="l" fontAlgn="t"/>
                      <a:r>
                        <a:rPr lang="en-IN" sz="1400" b="1" u="none" strike="noStrike" dirty="0">
                          <a:effectLst/>
                          <a:latin typeface="+mj-lt"/>
                        </a:rPr>
                        <a:t>Type of </a:t>
                      </a:r>
                      <a:r>
                        <a:rPr lang="en-IN" sz="1400" b="1" u="none" strike="noStrike" dirty="0" smtClean="0">
                          <a:effectLst/>
                          <a:latin typeface="+mj-lt"/>
                        </a:rPr>
                        <a:t>Centre</a:t>
                      </a:r>
                    </a:p>
                    <a:p>
                      <a:pPr algn="l" fontAlgn="t"/>
                      <a:r>
                        <a:rPr lang="en-IN" sz="1400" b="1" u="none" strike="noStrike" dirty="0" smtClean="0">
                          <a:effectLst/>
                          <a:latin typeface="+mj-lt"/>
                        </a:rPr>
                        <a:t>(</a:t>
                      </a:r>
                      <a:r>
                        <a:rPr lang="en-IN" sz="1400" b="1" u="none" strike="noStrike" dirty="0">
                          <a:effectLst/>
                          <a:latin typeface="+mj-lt"/>
                        </a:rPr>
                        <a:t>UC/MSDC/HSDC)</a:t>
                      </a:r>
                      <a:endParaRPr lang="en-IN" sz="1400" b="1" i="0" u="none" strike="noStrike" dirty="0">
                        <a:solidFill>
                          <a:srgbClr val="000000"/>
                        </a:solidFill>
                        <a:effectLst/>
                        <a:latin typeface="+mj-lt"/>
                      </a:endParaRPr>
                    </a:p>
                  </a:txBody>
                  <a:tcPr marL="7164" marR="7164" marT="7164" marB="0"/>
                </a:tc>
                <a:tc>
                  <a:txBody>
                    <a:bodyPr/>
                    <a:lstStyle/>
                    <a:p>
                      <a:pPr algn="l" fontAlgn="t"/>
                      <a:r>
                        <a:rPr lang="en-IN" sz="1400" b="1" u="none" strike="noStrike" dirty="0">
                          <a:effectLst/>
                          <a:latin typeface="+mj-lt"/>
                        </a:rPr>
                        <a:t>Name of District</a:t>
                      </a:r>
                      <a:endParaRPr lang="en-IN" sz="1400" b="1" i="0" u="none" strike="noStrike" dirty="0">
                        <a:solidFill>
                          <a:srgbClr val="000000"/>
                        </a:solidFill>
                        <a:effectLst/>
                        <a:latin typeface="+mj-lt"/>
                      </a:endParaRPr>
                    </a:p>
                  </a:txBody>
                  <a:tcPr marL="7164" marR="7164" marT="7164" marB="0"/>
                </a:tc>
                <a:tc>
                  <a:txBody>
                    <a:bodyPr/>
                    <a:lstStyle/>
                    <a:p>
                      <a:pPr algn="l" fontAlgn="t"/>
                      <a:r>
                        <a:rPr lang="en-IN" sz="1400" b="1" u="none" strike="noStrike" dirty="0">
                          <a:effectLst/>
                          <a:latin typeface="+mj-lt"/>
                        </a:rPr>
                        <a:t>Name of Tehsil</a:t>
                      </a:r>
                      <a:endParaRPr lang="en-IN" sz="1400" b="1" i="0" u="none" strike="noStrike" dirty="0">
                        <a:solidFill>
                          <a:srgbClr val="000000"/>
                        </a:solidFill>
                        <a:effectLst/>
                        <a:latin typeface="+mj-lt"/>
                      </a:endParaRPr>
                    </a:p>
                  </a:txBody>
                  <a:tcPr marL="7164" marR="7164" marT="7164" marB="0"/>
                </a:tc>
                <a:extLst>
                  <a:ext uri="{0D108BD9-81ED-4DB2-BD59-A6C34878D82A}">
                    <a16:rowId xmlns:a16="http://schemas.microsoft.com/office/drawing/2014/main" xmlns="" val="2069447471"/>
                  </a:ext>
                </a:extLst>
              </a:tr>
              <a:tr h="2649206">
                <a:tc>
                  <a:txBody>
                    <a:bodyPr/>
                    <a:lstStyle/>
                    <a:p>
                      <a:pPr algn="l" fontAlgn="t"/>
                      <a:r>
                        <a:rPr lang="en-IN" sz="1400" u="none" strike="noStrike" dirty="0" smtClean="0">
                          <a:effectLst/>
                          <a:latin typeface="+mj-lt"/>
                        </a:rPr>
                        <a:t>12. E-</a:t>
                      </a:r>
                      <a:r>
                        <a:rPr lang="en-IN" sz="1400" u="none" strike="noStrike" dirty="0" err="1" smtClean="0">
                          <a:effectLst/>
                          <a:latin typeface="+mj-lt"/>
                        </a:rPr>
                        <a:t>Herex</a:t>
                      </a:r>
                      <a:r>
                        <a:rPr lang="en-IN" sz="1400" u="none" strike="noStrike" dirty="0" smtClean="0">
                          <a:effectLst/>
                          <a:latin typeface="+mj-lt"/>
                        </a:rPr>
                        <a:t> </a:t>
                      </a:r>
                      <a:r>
                        <a:rPr lang="en-IN" sz="1400" u="none" strike="noStrike" dirty="0">
                          <a:effectLst/>
                          <a:latin typeface="+mj-lt"/>
                        </a:rPr>
                        <a:t>Technologies Pvt. Ltd.</a:t>
                      </a:r>
                      <a:endParaRPr lang="en-IN" sz="1400" b="0" i="0" u="none" strike="noStrike" dirty="0">
                        <a:solidFill>
                          <a:srgbClr val="000000"/>
                        </a:solidFill>
                        <a:effectLst/>
                        <a:latin typeface="+mj-lt"/>
                      </a:endParaRPr>
                    </a:p>
                  </a:txBody>
                  <a:tcPr marL="9525" marR="9525" marT="9525" marB="0"/>
                </a:tc>
                <a:tc>
                  <a:txBody>
                    <a:bodyPr/>
                    <a:lstStyle/>
                    <a:p>
                      <a:pPr algn="l" fontAlgn="t"/>
                      <a:r>
                        <a:rPr lang="en-IN" sz="1400" u="none" strike="noStrike" dirty="0" smtClean="0">
                          <a:effectLst/>
                          <a:latin typeface="+mj-lt"/>
                        </a:rPr>
                        <a:t>1. Hand </a:t>
                      </a:r>
                      <a:r>
                        <a:rPr lang="en-IN" sz="1400" u="none" strike="noStrike" dirty="0">
                          <a:effectLst/>
                          <a:latin typeface="+mj-lt"/>
                        </a:rPr>
                        <a:t>Embroiderer</a:t>
                      </a:r>
                      <a:br>
                        <a:rPr lang="en-IN" sz="1400" u="none" strike="noStrike" dirty="0">
                          <a:effectLst/>
                          <a:latin typeface="+mj-lt"/>
                        </a:rPr>
                      </a:br>
                      <a:r>
                        <a:rPr lang="en-IN" sz="1400" u="none" strike="noStrike" dirty="0" smtClean="0">
                          <a:effectLst/>
                          <a:latin typeface="+mj-lt"/>
                        </a:rPr>
                        <a:t>2.Sewing </a:t>
                      </a:r>
                      <a:r>
                        <a:rPr lang="en-IN" sz="1400" u="none" strike="noStrike" dirty="0">
                          <a:effectLst/>
                          <a:latin typeface="+mj-lt"/>
                        </a:rPr>
                        <a:t>Machine Operator</a:t>
                      </a:r>
                      <a:br>
                        <a:rPr lang="en-IN" sz="1400" u="none" strike="noStrike" dirty="0">
                          <a:effectLst/>
                          <a:latin typeface="+mj-lt"/>
                        </a:rPr>
                      </a:br>
                      <a:r>
                        <a:rPr lang="en-IN" sz="1400" u="none" strike="noStrike" dirty="0" smtClean="0">
                          <a:effectLst/>
                          <a:latin typeface="+mj-lt"/>
                        </a:rPr>
                        <a:t>3. Customer </a:t>
                      </a:r>
                      <a:r>
                        <a:rPr lang="en-IN" sz="1400" u="none" strike="noStrike" dirty="0">
                          <a:effectLst/>
                          <a:latin typeface="+mj-lt"/>
                        </a:rPr>
                        <a:t>Relationship Executive</a:t>
                      </a:r>
                      <a:br>
                        <a:rPr lang="en-IN" sz="1400" u="none" strike="noStrike" dirty="0">
                          <a:effectLst/>
                          <a:latin typeface="+mj-lt"/>
                        </a:rPr>
                      </a:br>
                      <a:r>
                        <a:rPr lang="en-IN" sz="1400" u="none" strike="noStrike" dirty="0" smtClean="0">
                          <a:effectLst/>
                          <a:latin typeface="+mj-lt"/>
                        </a:rPr>
                        <a:t>4. SHOWROOM </a:t>
                      </a:r>
                      <a:r>
                        <a:rPr lang="en-IN" sz="1400" u="none" strike="noStrike" dirty="0">
                          <a:effectLst/>
                          <a:latin typeface="+mj-lt"/>
                        </a:rPr>
                        <a:t>HOSTESS  / HOST</a:t>
                      </a:r>
                      <a:br>
                        <a:rPr lang="en-IN" sz="1400" u="none" strike="noStrike" dirty="0">
                          <a:effectLst/>
                          <a:latin typeface="+mj-lt"/>
                        </a:rPr>
                      </a:br>
                      <a:r>
                        <a:rPr lang="en-IN" sz="1400" u="none" strike="noStrike" dirty="0" smtClean="0">
                          <a:effectLst/>
                          <a:latin typeface="+mj-lt"/>
                        </a:rPr>
                        <a:t>5. Assistant </a:t>
                      </a:r>
                      <a:r>
                        <a:rPr lang="en-IN" sz="1400" u="none" strike="noStrike" dirty="0">
                          <a:effectLst/>
                          <a:latin typeface="+mj-lt"/>
                        </a:rPr>
                        <a:t>Beauty Therapist</a:t>
                      </a:r>
                      <a:br>
                        <a:rPr lang="en-IN" sz="1400" u="none" strike="noStrike" dirty="0">
                          <a:effectLst/>
                          <a:latin typeface="+mj-lt"/>
                        </a:rPr>
                      </a:br>
                      <a:r>
                        <a:rPr lang="en-IN" sz="1400" u="none" strike="noStrike" dirty="0" smtClean="0">
                          <a:effectLst/>
                          <a:latin typeface="+mj-lt"/>
                        </a:rPr>
                        <a:t>6. CCTV </a:t>
                      </a:r>
                      <a:r>
                        <a:rPr lang="en-IN" sz="1400" u="none" strike="noStrike" dirty="0">
                          <a:effectLst/>
                          <a:latin typeface="+mj-lt"/>
                        </a:rPr>
                        <a:t>Installation Technician</a:t>
                      </a:r>
                      <a:br>
                        <a:rPr lang="en-IN" sz="1400" u="none" strike="noStrike" dirty="0">
                          <a:effectLst/>
                          <a:latin typeface="+mj-lt"/>
                        </a:rPr>
                      </a:br>
                      <a:r>
                        <a:rPr lang="en-IN" sz="1400" u="none" strike="noStrike" dirty="0" smtClean="0">
                          <a:effectLst/>
                          <a:latin typeface="+mj-lt"/>
                        </a:rPr>
                        <a:t>7. Solar </a:t>
                      </a:r>
                      <a:r>
                        <a:rPr lang="en-IN" sz="1400" u="none" strike="noStrike" dirty="0">
                          <a:effectLst/>
                          <a:latin typeface="+mj-lt"/>
                        </a:rPr>
                        <a:t>Panel Installation Technician</a:t>
                      </a:r>
                      <a:br>
                        <a:rPr lang="en-IN" sz="1400" u="none" strike="noStrike" dirty="0">
                          <a:effectLst/>
                          <a:latin typeface="+mj-lt"/>
                        </a:rPr>
                      </a:br>
                      <a:r>
                        <a:rPr lang="en-IN" sz="1400" u="none" strike="noStrike" dirty="0" smtClean="0">
                          <a:effectLst/>
                          <a:latin typeface="+mj-lt"/>
                        </a:rPr>
                        <a:t>8.Domestic </a:t>
                      </a:r>
                      <a:r>
                        <a:rPr lang="en-IN" sz="1400" u="none" strike="noStrike" dirty="0">
                          <a:effectLst/>
                          <a:latin typeface="+mj-lt"/>
                        </a:rPr>
                        <a:t>Data entry Operator</a:t>
                      </a:r>
                      <a:br>
                        <a:rPr lang="en-IN" sz="1400" u="none" strike="noStrike" dirty="0">
                          <a:effectLst/>
                          <a:latin typeface="+mj-lt"/>
                        </a:rPr>
                      </a:br>
                      <a:r>
                        <a:rPr lang="en-IN" sz="1400" u="none" strike="noStrike" dirty="0" smtClean="0">
                          <a:effectLst/>
                          <a:latin typeface="+mj-lt"/>
                        </a:rPr>
                        <a:t>9.</a:t>
                      </a:r>
                      <a:r>
                        <a:rPr lang="en-IN" sz="1400" u="none" strike="noStrike" baseline="0" dirty="0" smtClean="0">
                          <a:effectLst/>
                          <a:latin typeface="+mj-lt"/>
                        </a:rPr>
                        <a:t> </a:t>
                      </a:r>
                      <a:r>
                        <a:rPr lang="en-IN" sz="1400" u="none" strike="noStrike" dirty="0" smtClean="0">
                          <a:effectLst/>
                          <a:latin typeface="+mj-lt"/>
                        </a:rPr>
                        <a:t>Unarmed </a:t>
                      </a:r>
                      <a:r>
                        <a:rPr lang="en-IN" sz="1400" u="none" strike="noStrike" dirty="0">
                          <a:effectLst/>
                          <a:latin typeface="+mj-lt"/>
                        </a:rPr>
                        <a:t>Security Guard</a:t>
                      </a:r>
                      <a:br>
                        <a:rPr lang="en-IN" sz="1400" u="none" strike="noStrike" dirty="0">
                          <a:effectLst/>
                          <a:latin typeface="+mj-lt"/>
                        </a:rPr>
                      </a:br>
                      <a:r>
                        <a:rPr lang="en-IN" sz="1400" u="none" strike="noStrike" dirty="0" smtClean="0">
                          <a:effectLst/>
                          <a:latin typeface="+mj-lt"/>
                        </a:rPr>
                        <a:t>10. Telecom </a:t>
                      </a:r>
                      <a:r>
                        <a:rPr lang="en-IN" sz="1400" u="none" strike="noStrike" dirty="0">
                          <a:effectLst/>
                          <a:latin typeface="+mj-lt"/>
                        </a:rPr>
                        <a:t>-In-store promoter</a:t>
                      </a:r>
                      <a:endParaRPr lang="en-IN" sz="1400" b="0" i="0" u="none" strike="noStrike" dirty="0">
                        <a:solidFill>
                          <a:srgbClr val="000000"/>
                        </a:solidFill>
                        <a:effectLst/>
                        <a:latin typeface="+mj-lt"/>
                      </a:endParaRPr>
                    </a:p>
                  </a:txBody>
                  <a:tcPr marL="9525" marR="9525" marT="9525" marB="0"/>
                </a:tc>
                <a:tc>
                  <a:txBody>
                    <a:bodyPr/>
                    <a:lstStyle/>
                    <a:p>
                      <a:pPr algn="l" fontAlgn="t"/>
                      <a:r>
                        <a:rPr lang="en-IN" sz="1400" u="none" strike="noStrike" dirty="0">
                          <a:effectLst/>
                          <a:latin typeface="+mj-lt"/>
                        </a:rPr>
                        <a:t>Urban </a:t>
                      </a:r>
                      <a:r>
                        <a:rPr lang="en-IN" sz="1400" u="none" strike="noStrike" dirty="0" err="1">
                          <a:effectLst/>
                          <a:latin typeface="+mj-lt"/>
                        </a:rPr>
                        <a:t>Center</a:t>
                      </a:r>
                      <a:endParaRPr lang="en-IN" sz="1400" b="0" i="0" u="none" strike="noStrike" dirty="0">
                        <a:solidFill>
                          <a:srgbClr val="000000"/>
                        </a:solidFill>
                        <a:effectLst/>
                        <a:latin typeface="+mj-lt"/>
                      </a:endParaRPr>
                    </a:p>
                  </a:txBody>
                  <a:tcPr marL="9525" marR="9525" marT="9525" marB="0"/>
                </a:tc>
                <a:tc>
                  <a:txBody>
                    <a:bodyPr/>
                    <a:lstStyle/>
                    <a:p>
                      <a:pPr algn="l" fontAlgn="t"/>
                      <a:r>
                        <a:rPr lang="en-IN" sz="1400" u="none" strike="noStrike" dirty="0" err="1">
                          <a:effectLst/>
                          <a:latin typeface="+mj-lt"/>
                        </a:rPr>
                        <a:t>Moga</a:t>
                      </a:r>
                      <a:endParaRPr lang="en-IN" sz="1400" b="0" i="0" u="none" strike="noStrike" dirty="0">
                        <a:solidFill>
                          <a:srgbClr val="000000"/>
                        </a:solidFill>
                        <a:effectLst/>
                        <a:latin typeface="+mj-lt"/>
                      </a:endParaRPr>
                    </a:p>
                  </a:txBody>
                  <a:tcPr marL="9525" marR="9525" marT="9525" marB="0"/>
                </a:tc>
                <a:tc>
                  <a:txBody>
                    <a:bodyPr/>
                    <a:lstStyle/>
                    <a:p>
                      <a:pPr algn="l" fontAlgn="t"/>
                      <a:r>
                        <a:rPr lang="en-IN" sz="1400" u="none" strike="noStrike" dirty="0" err="1">
                          <a:effectLst/>
                          <a:latin typeface="+mj-lt"/>
                        </a:rPr>
                        <a:t>Moga</a:t>
                      </a:r>
                      <a:endParaRPr lang="en-IN" sz="1400" b="0" i="0" u="none" strike="noStrike" dirty="0">
                        <a:solidFill>
                          <a:srgbClr val="000000"/>
                        </a:solidFill>
                        <a:effectLst/>
                        <a:latin typeface="+mj-lt"/>
                      </a:endParaRPr>
                    </a:p>
                  </a:txBody>
                  <a:tcPr marL="9525" marR="9525" marT="9525" marB="0"/>
                </a:tc>
                <a:extLst>
                  <a:ext uri="{0D108BD9-81ED-4DB2-BD59-A6C34878D82A}">
                    <a16:rowId xmlns:a16="http://schemas.microsoft.com/office/drawing/2014/main" xmlns="" val="3218671460"/>
                  </a:ext>
                </a:extLst>
              </a:tr>
              <a:tr h="501379">
                <a:tc rowSpan="3">
                  <a:txBody>
                    <a:bodyPr/>
                    <a:lstStyle/>
                    <a:p>
                      <a:pPr algn="l" fontAlgn="t"/>
                      <a:r>
                        <a:rPr lang="en-IN" sz="1400" u="none" strike="noStrike" dirty="0" smtClean="0">
                          <a:effectLst/>
                          <a:latin typeface="+mj-lt"/>
                        </a:rPr>
                        <a:t>13. ROOMAN </a:t>
                      </a:r>
                      <a:r>
                        <a:rPr lang="en-IN" sz="1400" u="none" strike="noStrike" dirty="0">
                          <a:effectLst/>
                          <a:latin typeface="+mj-lt"/>
                        </a:rPr>
                        <a:t>Technologies Pvt. Ltd.</a:t>
                      </a:r>
                      <a:endParaRPr lang="en-IN" sz="1400" b="0" i="0" u="none" strike="noStrike" dirty="0">
                        <a:solidFill>
                          <a:srgbClr val="000000"/>
                        </a:solidFill>
                        <a:effectLst/>
                        <a:latin typeface="+mj-lt"/>
                      </a:endParaRPr>
                    </a:p>
                  </a:txBody>
                  <a:tcPr marL="9525" marR="9525" marT="9525" marB="0"/>
                </a:tc>
                <a:tc rowSpan="3">
                  <a:txBody>
                    <a:bodyPr/>
                    <a:lstStyle/>
                    <a:p>
                      <a:pPr algn="l" fontAlgn="t"/>
                      <a:r>
                        <a:rPr lang="en-IN" sz="1400" u="none" strike="noStrike" dirty="0" smtClean="0">
                          <a:effectLst/>
                          <a:latin typeface="+mj-lt"/>
                        </a:rPr>
                        <a:t>1. Field </a:t>
                      </a:r>
                      <a:r>
                        <a:rPr lang="en-IN" sz="1400" u="none" strike="noStrike" dirty="0">
                          <a:effectLst/>
                          <a:latin typeface="+mj-lt"/>
                        </a:rPr>
                        <a:t>Technician – Computing and Peripherals</a:t>
                      </a:r>
                      <a:br>
                        <a:rPr lang="en-IN" sz="1400" u="none" strike="noStrike" dirty="0">
                          <a:effectLst/>
                          <a:latin typeface="+mj-lt"/>
                        </a:rPr>
                      </a:br>
                      <a:r>
                        <a:rPr lang="en-IN" sz="1400" u="none" strike="noStrike" dirty="0" smtClean="0">
                          <a:effectLst/>
                          <a:latin typeface="+mj-lt"/>
                        </a:rPr>
                        <a:t>2. DTH </a:t>
                      </a:r>
                      <a:r>
                        <a:rPr lang="en-IN" sz="1400" u="none" strike="noStrike" dirty="0">
                          <a:effectLst/>
                          <a:latin typeface="+mj-lt"/>
                        </a:rPr>
                        <a:t>Set Top Box Installation &amp; Service Technician</a:t>
                      </a:r>
                      <a:br>
                        <a:rPr lang="en-IN" sz="1400" u="none" strike="noStrike" dirty="0">
                          <a:effectLst/>
                          <a:latin typeface="+mj-lt"/>
                        </a:rPr>
                      </a:br>
                      <a:r>
                        <a:rPr lang="en-IN" sz="1400" u="none" strike="noStrike" dirty="0" smtClean="0">
                          <a:effectLst/>
                          <a:latin typeface="+mj-lt"/>
                        </a:rPr>
                        <a:t>3. Retail </a:t>
                      </a:r>
                      <a:r>
                        <a:rPr lang="en-IN" sz="1400" u="none" strike="noStrike" dirty="0">
                          <a:effectLst/>
                          <a:latin typeface="+mj-lt"/>
                        </a:rPr>
                        <a:t>Sales Associate </a:t>
                      </a:r>
                      <a:br>
                        <a:rPr lang="en-IN" sz="1400" u="none" strike="noStrike" dirty="0">
                          <a:effectLst/>
                          <a:latin typeface="+mj-lt"/>
                        </a:rPr>
                      </a:br>
                      <a:r>
                        <a:rPr lang="en-IN" sz="1400" u="none" strike="noStrike" dirty="0">
                          <a:effectLst/>
                          <a:latin typeface="+mj-lt"/>
                        </a:rPr>
                        <a:t/>
                      </a:r>
                      <a:br>
                        <a:rPr lang="en-IN" sz="1400" u="none" strike="noStrike" dirty="0">
                          <a:effectLst/>
                          <a:latin typeface="+mj-lt"/>
                        </a:rPr>
                      </a:br>
                      <a:endParaRPr lang="en-IN" sz="1400" b="0" i="0" u="none" strike="noStrike" dirty="0">
                        <a:solidFill>
                          <a:srgbClr val="000000"/>
                        </a:solidFill>
                        <a:effectLst/>
                        <a:latin typeface="+mj-lt"/>
                      </a:endParaRPr>
                    </a:p>
                  </a:txBody>
                  <a:tcPr marL="9525" marR="9525" marT="9525" marB="0"/>
                </a:tc>
                <a:tc rowSpan="3">
                  <a:txBody>
                    <a:bodyPr/>
                    <a:lstStyle/>
                    <a:p>
                      <a:pPr algn="l" fontAlgn="t"/>
                      <a:r>
                        <a:rPr lang="en-IN" sz="1400" u="none" strike="noStrike" dirty="0">
                          <a:effectLst/>
                          <a:latin typeface="+mj-lt"/>
                        </a:rPr>
                        <a:t>Urban </a:t>
                      </a:r>
                      <a:r>
                        <a:rPr lang="en-IN" sz="1400" u="none" strike="noStrike" dirty="0" err="1">
                          <a:effectLst/>
                          <a:latin typeface="+mj-lt"/>
                        </a:rPr>
                        <a:t>Center</a:t>
                      </a:r>
                      <a:endParaRPr lang="en-IN" sz="1400" b="0" i="0" u="none" strike="noStrike" dirty="0">
                        <a:solidFill>
                          <a:srgbClr val="000000"/>
                        </a:solidFill>
                        <a:effectLst/>
                        <a:latin typeface="+mj-lt"/>
                      </a:endParaRPr>
                    </a:p>
                  </a:txBody>
                  <a:tcPr marL="9525" marR="9525" marT="9525" marB="0"/>
                </a:tc>
                <a:tc rowSpan="3">
                  <a:txBody>
                    <a:bodyPr/>
                    <a:lstStyle/>
                    <a:p>
                      <a:pPr algn="l" fontAlgn="t"/>
                      <a:r>
                        <a:rPr lang="en-IN" sz="1400" u="none" strike="noStrike">
                          <a:effectLst/>
                          <a:latin typeface="+mj-lt"/>
                        </a:rPr>
                        <a:t>Sri Muktsar Sahib</a:t>
                      </a:r>
                      <a:endParaRPr lang="en-IN" sz="1400" b="0" i="0" u="none" strike="noStrike">
                        <a:solidFill>
                          <a:srgbClr val="000000"/>
                        </a:solidFill>
                        <a:effectLst/>
                        <a:latin typeface="+mj-lt"/>
                      </a:endParaRPr>
                    </a:p>
                  </a:txBody>
                  <a:tcPr marL="9525" marR="9525" marT="9525" marB="0"/>
                </a:tc>
                <a:tc>
                  <a:txBody>
                    <a:bodyPr/>
                    <a:lstStyle/>
                    <a:p>
                      <a:pPr algn="l" fontAlgn="t"/>
                      <a:r>
                        <a:rPr lang="en-IN" sz="1400" u="none" strike="noStrike">
                          <a:effectLst/>
                          <a:latin typeface="+mj-lt"/>
                        </a:rPr>
                        <a:t>Shri Muktsar Sahib</a:t>
                      </a:r>
                      <a:endParaRPr lang="en-IN" sz="1400" b="0" i="0" u="none" strike="noStrike">
                        <a:solidFill>
                          <a:srgbClr val="000000"/>
                        </a:solidFill>
                        <a:effectLst/>
                        <a:latin typeface="+mj-lt"/>
                      </a:endParaRPr>
                    </a:p>
                  </a:txBody>
                  <a:tcPr marL="9525" marR="9525" marT="9525" marB="0"/>
                </a:tc>
                <a:extLst>
                  <a:ext uri="{0D108BD9-81ED-4DB2-BD59-A6C34878D82A}">
                    <a16:rowId xmlns:a16="http://schemas.microsoft.com/office/drawing/2014/main" xmlns="" val="2613421159"/>
                  </a:ext>
                </a:extLst>
              </a:tr>
              <a:tr h="262732">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algn="l" fontAlgn="t"/>
                      <a:r>
                        <a:rPr lang="en-IN" sz="1400" u="none" strike="noStrike" dirty="0" err="1">
                          <a:effectLst/>
                          <a:latin typeface="+mj-lt"/>
                        </a:rPr>
                        <a:t>Malout</a:t>
                      </a:r>
                      <a:endParaRPr lang="en-IN" sz="1400" b="0" i="0" u="none" strike="noStrike" dirty="0">
                        <a:solidFill>
                          <a:srgbClr val="000000"/>
                        </a:solidFill>
                        <a:effectLst/>
                        <a:latin typeface="+mj-lt"/>
                      </a:endParaRPr>
                    </a:p>
                  </a:txBody>
                  <a:tcPr marL="9525" marR="9525" marT="9525" marB="0"/>
                </a:tc>
                <a:extLst>
                  <a:ext uri="{0D108BD9-81ED-4DB2-BD59-A6C34878D82A}">
                    <a16:rowId xmlns:a16="http://schemas.microsoft.com/office/drawing/2014/main" xmlns="" val="1686172791"/>
                  </a:ext>
                </a:extLst>
              </a:tr>
              <a:tr h="963347">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algn="l" fontAlgn="t"/>
                      <a:r>
                        <a:rPr lang="en-IN" sz="1400" u="none" strike="noStrike" dirty="0" err="1">
                          <a:effectLst/>
                          <a:latin typeface="+mj-lt"/>
                        </a:rPr>
                        <a:t>Gidderbaha</a:t>
                      </a:r>
                      <a:endParaRPr lang="en-IN" sz="1400" b="0" i="0" u="none" strike="noStrike" dirty="0">
                        <a:solidFill>
                          <a:srgbClr val="000000"/>
                        </a:solidFill>
                        <a:effectLst/>
                        <a:latin typeface="+mj-lt"/>
                      </a:endParaRPr>
                    </a:p>
                  </a:txBody>
                  <a:tcPr marL="9525" marR="9525" marT="9525" marB="0"/>
                </a:tc>
                <a:extLst>
                  <a:ext uri="{0D108BD9-81ED-4DB2-BD59-A6C34878D82A}">
                    <a16:rowId xmlns:a16="http://schemas.microsoft.com/office/drawing/2014/main" xmlns="" val="692776212"/>
                  </a:ext>
                </a:extLst>
              </a:tr>
            </a:tbl>
          </a:graphicData>
        </a:graphic>
      </p:graphicFrame>
    </p:spTree>
    <p:extLst>
      <p:ext uri="{BB962C8B-B14F-4D97-AF65-F5344CB8AC3E}">
        <p14:creationId xmlns:p14="http://schemas.microsoft.com/office/powerpoint/2010/main" xmlns="" val="32274175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normAutofit/>
          </a:bodyPr>
          <a:lstStyle/>
          <a:p>
            <a:r>
              <a:rPr lang="en-US" sz="2000" b="1" u="sng" dirty="0">
                <a:latin typeface="+mn-lt"/>
              </a:rPr>
              <a:t>District  wise Target  &amp; Course Allocation to Training Partners</a:t>
            </a:r>
            <a:endParaRPr lang="en-IN" sz="2000" dirty="0">
              <a:latin typeface="+mn-lt"/>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12</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xmlns="" val="2961642049"/>
              </p:ext>
            </p:extLst>
          </p:nvPr>
        </p:nvGraphicFramePr>
        <p:xfrm>
          <a:off x="304800" y="990600"/>
          <a:ext cx="10267667" cy="5600914"/>
        </p:xfrm>
        <a:graphic>
          <a:graphicData uri="http://schemas.openxmlformats.org/drawingml/2006/table">
            <a:tbl>
              <a:tblPr>
                <a:tableStyleId>{5C22544A-7EE6-4342-B048-85BDC9FD1C3A}</a:tableStyleId>
              </a:tblPr>
              <a:tblGrid>
                <a:gridCol w="1691639">
                  <a:extLst>
                    <a:ext uri="{9D8B030D-6E8A-4147-A177-3AD203B41FA5}">
                      <a16:colId xmlns:a16="http://schemas.microsoft.com/office/drawing/2014/main" xmlns="" val="3757869814"/>
                    </a:ext>
                  </a:extLst>
                </a:gridCol>
                <a:gridCol w="4367967">
                  <a:extLst>
                    <a:ext uri="{9D8B030D-6E8A-4147-A177-3AD203B41FA5}">
                      <a16:colId xmlns:a16="http://schemas.microsoft.com/office/drawing/2014/main" xmlns="" val="1550102106"/>
                    </a:ext>
                  </a:extLst>
                </a:gridCol>
                <a:gridCol w="1683225">
                  <a:extLst>
                    <a:ext uri="{9D8B030D-6E8A-4147-A177-3AD203B41FA5}">
                      <a16:colId xmlns:a16="http://schemas.microsoft.com/office/drawing/2014/main" xmlns="" val="1558376816"/>
                    </a:ext>
                  </a:extLst>
                </a:gridCol>
                <a:gridCol w="1094095">
                  <a:extLst>
                    <a:ext uri="{9D8B030D-6E8A-4147-A177-3AD203B41FA5}">
                      <a16:colId xmlns:a16="http://schemas.microsoft.com/office/drawing/2014/main" xmlns="" val="1273012159"/>
                    </a:ext>
                  </a:extLst>
                </a:gridCol>
                <a:gridCol w="1430741">
                  <a:extLst>
                    <a:ext uri="{9D8B030D-6E8A-4147-A177-3AD203B41FA5}">
                      <a16:colId xmlns:a16="http://schemas.microsoft.com/office/drawing/2014/main" xmlns="" val="2108877257"/>
                    </a:ext>
                  </a:extLst>
                </a:gridCol>
              </a:tblGrid>
              <a:tr h="424633">
                <a:tc>
                  <a:txBody>
                    <a:bodyPr/>
                    <a:lstStyle/>
                    <a:p>
                      <a:pPr algn="l" fontAlgn="t"/>
                      <a:r>
                        <a:rPr lang="en-IN" sz="1400" b="1" u="none" strike="noStrike" dirty="0">
                          <a:effectLst/>
                          <a:latin typeface="+mj-lt"/>
                        </a:rPr>
                        <a:t>Name of Training Partner</a:t>
                      </a:r>
                      <a:endParaRPr lang="en-IN" sz="1400" b="1" i="0" u="none" strike="noStrike" dirty="0">
                        <a:solidFill>
                          <a:srgbClr val="000000"/>
                        </a:solidFill>
                        <a:effectLst/>
                        <a:latin typeface="+mj-lt"/>
                      </a:endParaRPr>
                    </a:p>
                  </a:txBody>
                  <a:tcPr marL="7164" marR="7164" marT="7164" marB="0"/>
                </a:tc>
                <a:tc>
                  <a:txBody>
                    <a:bodyPr/>
                    <a:lstStyle/>
                    <a:p>
                      <a:pPr algn="l" fontAlgn="t"/>
                      <a:r>
                        <a:rPr lang="en-IN" sz="1400" b="1" u="none" strike="noStrike" dirty="0">
                          <a:effectLst/>
                          <a:latin typeface="+mj-lt"/>
                        </a:rPr>
                        <a:t>Name of Course</a:t>
                      </a:r>
                      <a:endParaRPr lang="en-IN" sz="1400" b="1" i="0" u="none" strike="noStrike" dirty="0">
                        <a:solidFill>
                          <a:srgbClr val="000000"/>
                        </a:solidFill>
                        <a:effectLst/>
                        <a:latin typeface="+mj-lt"/>
                      </a:endParaRPr>
                    </a:p>
                  </a:txBody>
                  <a:tcPr marL="7164" marR="7164" marT="7164" marB="0"/>
                </a:tc>
                <a:tc>
                  <a:txBody>
                    <a:bodyPr/>
                    <a:lstStyle/>
                    <a:p>
                      <a:pPr algn="l" fontAlgn="t"/>
                      <a:r>
                        <a:rPr lang="en-IN" sz="1400" b="1" u="none" strike="noStrike" dirty="0">
                          <a:effectLst/>
                          <a:latin typeface="+mj-lt"/>
                        </a:rPr>
                        <a:t>Type of </a:t>
                      </a:r>
                      <a:r>
                        <a:rPr lang="en-IN" sz="1400" b="1" u="none" strike="noStrike" dirty="0" smtClean="0">
                          <a:effectLst/>
                          <a:latin typeface="+mj-lt"/>
                        </a:rPr>
                        <a:t>Centre</a:t>
                      </a:r>
                    </a:p>
                    <a:p>
                      <a:pPr algn="l" fontAlgn="t"/>
                      <a:r>
                        <a:rPr lang="en-IN" sz="1400" b="1" u="none" strike="noStrike" dirty="0" smtClean="0">
                          <a:effectLst/>
                          <a:latin typeface="+mj-lt"/>
                        </a:rPr>
                        <a:t>(</a:t>
                      </a:r>
                      <a:r>
                        <a:rPr lang="en-IN" sz="1400" b="1" u="none" strike="noStrike" dirty="0">
                          <a:effectLst/>
                          <a:latin typeface="+mj-lt"/>
                        </a:rPr>
                        <a:t>UC/MSDC/HSDC)</a:t>
                      </a:r>
                      <a:endParaRPr lang="en-IN" sz="1400" b="1" i="0" u="none" strike="noStrike" dirty="0">
                        <a:solidFill>
                          <a:srgbClr val="000000"/>
                        </a:solidFill>
                        <a:effectLst/>
                        <a:latin typeface="+mj-lt"/>
                      </a:endParaRPr>
                    </a:p>
                  </a:txBody>
                  <a:tcPr marL="7164" marR="7164" marT="7164" marB="0"/>
                </a:tc>
                <a:tc>
                  <a:txBody>
                    <a:bodyPr/>
                    <a:lstStyle/>
                    <a:p>
                      <a:pPr algn="l" fontAlgn="t"/>
                      <a:r>
                        <a:rPr lang="en-IN" sz="1400" b="1" u="none" strike="noStrike" dirty="0">
                          <a:effectLst/>
                          <a:latin typeface="+mj-lt"/>
                        </a:rPr>
                        <a:t>Name of District</a:t>
                      </a:r>
                      <a:endParaRPr lang="en-IN" sz="1400" b="1" i="0" u="none" strike="noStrike" dirty="0">
                        <a:solidFill>
                          <a:srgbClr val="000000"/>
                        </a:solidFill>
                        <a:effectLst/>
                        <a:latin typeface="+mj-lt"/>
                      </a:endParaRPr>
                    </a:p>
                  </a:txBody>
                  <a:tcPr marL="7164" marR="7164" marT="7164" marB="0"/>
                </a:tc>
                <a:tc>
                  <a:txBody>
                    <a:bodyPr/>
                    <a:lstStyle/>
                    <a:p>
                      <a:pPr algn="l" fontAlgn="t"/>
                      <a:r>
                        <a:rPr lang="en-IN" sz="1400" b="1" u="none" strike="noStrike" dirty="0">
                          <a:effectLst/>
                          <a:latin typeface="+mj-lt"/>
                        </a:rPr>
                        <a:t>Name of Tehsil</a:t>
                      </a:r>
                      <a:endParaRPr lang="en-IN" sz="1400" b="1" i="0" u="none" strike="noStrike" dirty="0">
                        <a:solidFill>
                          <a:srgbClr val="000000"/>
                        </a:solidFill>
                        <a:effectLst/>
                        <a:latin typeface="+mj-lt"/>
                      </a:endParaRPr>
                    </a:p>
                  </a:txBody>
                  <a:tcPr marL="7164" marR="7164" marT="7164" marB="0"/>
                </a:tc>
                <a:extLst>
                  <a:ext uri="{0D108BD9-81ED-4DB2-BD59-A6C34878D82A}">
                    <a16:rowId xmlns:a16="http://schemas.microsoft.com/office/drawing/2014/main" xmlns="" val="1681424444"/>
                  </a:ext>
                </a:extLst>
              </a:tr>
              <a:tr h="214647">
                <a:tc rowSpan="3">
                  <a:txBody>
                    <a:bodyPr/>
                    <a:lstStyle/>
                    <a:p>
                      <a:pPr algn="l" fontAlgn="t"/>
                      <a:r>
                        <a:rPr lang="en-IN" sz="1400" u="none" strike="noStrike" dirty="0" smtClean="0">
                          <a:effectLst/>
                          <a:latin typeface="+mj-lt"/>
                        </a:rPr>
                        <a:t>14. </a:t>
                      </a:r>
                      <a:r>
                        <a:rPr lang="en-IN" sz="1400" u="none" strike="noStrike" dirty="0" err="1" smtClean="0">
                          <a:effectLst/>
                          <a:latin typeface="+mj-lt"/>
                        </a:rPr>
                        <a:t>Sahaj</a:t>
                      </a:r>
                      <a:r>
                        <a:rPr lang="en-IN" sz="1400" u="none" strike="noStrike" dirty="0" smtClean="0">
                          <a:effectLst/>
                          <a:latin typeface="+mj-lt"/>
                        </a:rPr>
                        <a:t> </a:t>
                      </a:r>
                      <a:r>
                        <a:rPr lang="en-IN" sz="1400" u="none" strike="noStrike" dirty="0">
                          <a:effectLst/>
                          <a:latin typeface="+mj-lt"/>
                        </a:rPr>
                        <a:t>e Village Ltd.</a:t>
                      </a:r>
                      <a:endParaRPr lang="en-IN" sz="1400" b="0" i="0" u="none" strike="noStrike" dirty="0">
                        <a:solidFill>
                          <a:srgbClr val="000000"/>
                        </a:solidFill>
                        <a:effectLst/>
                        <a:latin typeface="+mj-lt"/>
                      </a:endParaRPr>
                    </a:p>
                  </a:txBody>
                  <a:tcPr marL="5963" marR="5963" marT="5963" marB="0"/>
                </a:tc>
                <a:tc rowSpan="3">
                  <a:txBody>
                    <a:bodyPr/>
                    <a:lstStyle/>
                    <a:p>
                      <a:pPr algn="l" fontAlgn="t"/>
                      <a:r>
                        <a:rPr lang="en-IN" sz="1400" u="none" strike="noStrike" dirty="0" smtClean="0">
                          <a:effectLst/>
                          <a:latin typeface="+mj-lt"/>
                        </a:rPr>
                        <a:t>1. Sewing </a:t>
                      </a:r>
                      <a:r>
                        <a:rPr lang="en-IN" sz="1400" u="none" strike="noStrike" dirty="0">
                          <a:effectLst/>
                          <a:latin typeface="+mj-lt"/>
                        </a:rPr>
                        <a:t>Machine Operator</a:t>
                      </a:r>
                      <a:br>
                        <a:rPr lang="en-IN" sz="1400" u="none" strike="noStrike" dirty="0">
                          <a:effectLst/>
                          <a:latin typeface="+mj-lt"/>
                        </a:rPr>
                      </a:br>
                      <a:r>
                        <a:rPr lang="en-IN" sz="1400" u="none" strike="noStrike" dirty="0" smtClean="0">
                          <a:effectLst/>
                          <a:latin typeface="+mj-lt"/>
                        </a:rPr>
                        <a:t>2. Assistant </a:t>
                      </a:r>
                      <a:r>
                        <a:rPr lang="en-IN" sz="1400" u="none" strike="noStrike" dirty="0">
                          <a:effectLst/>
                          <a:latin typeface="+mj-lt"/>
                        </a:rPr>
                        <a:t>Beauty Therapist</a:t>
                      </a:r>
                      <a:br>
                        <a:rPr lang="en-IN" sz="1400" u="none" strike="noStrike" dirty="0">
                          <a:effectLst/>
                          <a:latin typeface="+mj-lt"/>
                        </a:rPr>
                      </a:br>
                      <a:r>
                        <a:rPr lang="en-IN" sz="1400" u="none" strike="noStrike" dirty="0" smtClean="0">
                          <a:effectLst/>
                          <a:latin typeface="+mj-lt"/>
                        </a:rPr>
                        <a:t>3. Assistant </a:t>
                      </a:r>
                      <a:r>
                        <a:rPr lang="en-IN" sz="1400" u="none" strike="noStrike" dirty="0">
                          <a:effectLst/>
                          <a:latin typeface="+mj-lt"/>
                        </a:rPr>
                        <a:t>Electrician </a:t>
                      </a:r>
                      <a:br>
                        <a:rPr lang="en-IN" sz="1400" u="none" strike="noStrike" dirty="0">
                          <a:effectLst/>
                          <a:latin typeface="+mj-lt"/>
                        </a:rPr>
                      </a:br>
                      <a:r>
                        <a:rPr lang="en-IN" sz="1400" u="none" strike="noStrike" dirty="0" smtClean="0">
                          <a:effectLst/>
                          <a:latin typeface="+mj-lt"/>
                        </a:rPr>
                        <a:t>4. Helper </a:t>
                      </a:r>
                      <a:r>
                        <a:rPr lang="en-IN" sz="1400" u="none" strike="noStrike" dirty="0">
                          <a:effectLst/>
                          <a:latin typeface="+mj-lt"/>
                        </a:rPr>
                        <a:t>Electrician</a:t>
                      </a:r>
                      <a:br>
                        <a:rPr lang="en-IN" sz="1400" u="none" strike="noStrike" dirty="0">
                          <a:effectLst/>
                          <a:latin typeface="+mj-lt"/>
                        </a:rPr>
                      </a:br>
                      <a:r>
                        <a:rPr lang="en-IN" sz="1400" u="none" strike="noStrike" dirty="0" smtClean="0">
                          <a:effectLst/>
                          <a:latin typeface="+mj-lt"/>
                        </a:rPr>
                        <a:t>5. CRM </a:t>
                      </a:r>
                      <a:r>
                        <a:rPr lang="en-IN" sz="1400" u="none" strike="noStrike" dirty="0">
                          <a:effectLst/>
                          <a:latin typeface="+mj-lt"/>
                        </a:rPr>
                        <a:t>Domestic Non -Voice</a:t>
                      </a:r>
                      <a:br>
                        <a:rPr lang="en-IN" sz="1400" u="none" strike="noStrike" dirty="0">
                          <a:effectLst/>
                          <a:latin typeface="+mj-lt"/>
                        </a:rPr>
                      </a:br>
                      <a:r>
                        <a:rPr lang="en-IN" sz="1400" u="none" strike="noStrike" dirty="0" smtClean="0">
                          <a:effectLst/>
                          <a:latin typeface="+mj-lt"/>
                        </a:rPr>
                        <a:t>6. Retail </a:t>
                      </a:r>
                      <a:r>
                        <a:rPr lang="en-IN" sz="1400" u="none" strike="noStrike" dirty="0">
                          <a:effectLst/>
                          <a:latin typeface="+mj-lt"/>
                        </a:rPr>
                        <a:t>Trainee Associate </a:t>
                      </a:r>
                      <a:endParaRPr lang="en-IN" sz="1400" b="0" i="0" u="none" strike="noStrike" dirty="0">
                        <a:solidFill>
                          <a:srgbClr val="000000"/>
                        </a:solidFill>
                        <a:effectLst/>
                        <a:latin typeface="+mj-lt"/>
                      </a:endParaRPr>
                    </a:p>
                  </a:txBody>
                  <a:tcPr marL="5963" marR="5963" marT="5963" marB="0"/>
                </a:tc>
                <a:tc rowSpan="2">
                  <a:txBody>
                    <a:bodyPr/>
                    <a:lstStyle/>
                    <a:p>
                      <a:pPr algn="l" fontAlgn="t"/>
                      <a:r>
                        <a:rPr lang="en-IN" sz="1400" u="none" strike="noStrike">
                          <a:effectLst/>
                          <a:latin typeface="+mj-lt"/>
                        </a:rPr>
                        <a:t>Urban Center</a:t>
                      </a:r>
                      <a:endParaRPr lang="en-IN" sz="1400" b="0" i="0" u="none" strike="noStrike">
                        <a:solidFill>
                          <a:srgbClr val="000000"/>
                        </a:solidFill>
                        <a:effectLst/>
                        <a:latin typeface="+mj-lt"/>
                      </a:endParaRPr>
                    </a:p>
                  </a:txBody>
                  <a:tcPr marL="5963" marR="5963" marT="5963" marB="0"/>
                </a:tc>
                <a:tc rowSpan="2">
                  <a:txBody>
                    <a:bodyPr/>
                    <a:lstStyle/>
                    <a:p>
                      <a:pPr algn="l" fontAlgn="t"/>
                      <a:r>
                        <a:rPr lang="en-IN" sz="1400" u="none" strike="noStrike">
                          <a:effectLst/>
                          <a:latin typeface="+mj-lt"/>
                        </a:rPr>
                        <a:t>Patiala</a:t>
                      </a:r>
                      <a:endParaRPr lang="en-IN" sz="1400" b="0" i="0" u="none" strike="noStrike">
                        <a:solidFill>
                          <a:srgbClr val="000000"/>
                        </a:solidFill>
                        <a:effectLst/>
                        <a:latin typeface="+mj-lt"/>
                      </a:endParaRPr>
                    </a:p>
                  </a:txBody>
                  <a:tcPr marL="5963" marR="5963" marT="5963" marB="0"/>
                </a:tc>
                <a:tc>
                  <a:txBody>
                    <a:bodyPr/>
                    <a:lstStyle/>
                    <a:p>
                      <a:pPr algn="l" fontAlgn="t"/>
                      <a:r>
                        <a:rPr lang="en-IN" sz="1400" u="none" strike="noStrike">
                          <a:effectLst/>
                          <a:latin typeface="+mj-lt"/>
                        </a:rPr>
                        <a:t>Patiala</a:t>
                      </a:r>
                      <a:endParaRPr lang="en-IN" sz="1400" b="0" i="0" u="none" strike="noStrike">
                        <a:solidFill>
                          <a:srgbClr val="000000"/>
                        </a:solidFill>
                        <a:effectLst/>
                        <a:latin typeface="+mj-lt"/>
                      </a:endParaRPr>
                    </a:p>
                  </a:txBody>
                  <a:tcPr marL="5963" marR="5963" marT="5963" marB="0"/>
                </a:tc>
                <a:extLst>
                  <a:ext uri="{0D108BD9-81ED-4DB2-BD59-A6C34878D82A}">
                    <a16:rowId xmlns:a16="http://schemas.microsoft.com/office/drawing/2014/main" xmlns="" val="2300011698"/>
                  </a:ext>
                </a:extLst>
              </a:tr>
              <a:tr h="214647">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algn="l" fontAlgn="t"/>
                      <a:r>
                        <a:rPr lang="en-IN" sz="1400" u="none" strike="noStrike">
                          <a:effectLst/>
                          <a:latin typeface="+mj-lt"/>
                        </a:rPr>
                        <a:t>Rajpura</a:t>
                      </a:r>
                      <a:endParaRPr lang="en-IN" sz="1400" b="0" i="0" u="none" strike="noStrike">
                        <a:solidFill>
                          <a:srgbClr val="000000"/>
                        </a:solidFill>
                        <a:effectLst/>
                        <a:latin typeface="+mj-lt"/>
                      </a:endParaRPr>
                    </a:p>
                  </a:txBody>
                  <a:tcPr marL="5963" marR="5963" marT="5963" marB="0"/>
                </a:tc>
                <a:extLst>
                  <a:ext uri="{0D108BD9-81ED-4DB2-BD59-A6C34878D82A}">
                    <a16:rowId xmlns:a16="http://schemas.microsoft.com/office/drawing/2014/main" xmlns="" val="4014233561"/>
                  </a:ext>
                </a:extLst>
              </a:tr>
              <a:tr h="829408">
                <a:tc vMerge="1">
                  <a:txBody>
                    <a:bodyPr/>
                    <a:lstStyle/>
                    <a:p>
                      <a:endParaRPr lang="en-IN"/>
                    </a:p>
                  </a:txBody>
                  <a:tcPr/>
                </a:tc>
                <a:tc vMerge="1">
                  <a:txBody>
                    <a:bodyPr/>
                    <a:lstStyle/>
                    <a:p>
                      <a:endParaRPr lang="en-IN"/>
                    </a:p>
                  </a:txBody>
                  <a:tcPr/>
                </a:tc>
                <a:tc>
                  <a:txBody>
                    <a:bodyPr/>
                    <a:lstStyle/>
                    <a:p>
                      <a:pPr algn="l" fontAlgn="t"/>
                      <a:r>
                        <a:rPr lang="en-IN" sz="1400" u="none" strike="noStrike">
                          <a:effectLst/>
                          <a:latin typeface="+mj-lt"/>
                        </a:rPr>
                        <a:t>Urban Center</a:t>
                      </a:r>
                      <a:endParaRPr lang="en-IN" sz="1400" b="0" i="0" u="none" strike="noStrike">
                        <a:solidFill>
                          <a:srgbClr val="000000"/>
                        </a:solidFill>
                        <a:effectLst/>
                        <a:latin typeface="+mj-lt"/>
                      </a:endParaRPr>
                    </a:p>
                  </a:txBody>
                  <a:tcPr marL="5963" marR="5963" marT="5963" marB="0"/>
                </a:tc>
                <a:tc>
                  <a:txBody>
                    <a:bodyPr/>
                    <a:lstStyle/>
                    <a:p>
                      <a:pPr algn="l" fontAlgn="t"/>
                      <a:r>
                        <a:rPr lang="en-IN" sz="1400" u="none" strike="noStrike">
                          <a:effectLst/>
                          <a:latin typeface="+mj-lt"/>
                        </a:rPr>
                        <a:t>Roopnagar</a:t>
                      </a:r>
                      <a:endParaRPr lang="en-IN" sz="1400" b="0" i="0" u="none" strike="noStrike">
                        <a:solidFill>
                          <a:srgbClr val="000000"/>
                        </a:solidFill>
                        <a:effectLst/>
                        <a:latin typeface="+mj-lt"/>
                      </a:endParaRPr>
                    </a:p>
                  </a:txBody>
                  <a:tcPr marL="5963" marR="5963" marT="5963" marB="0"/>
                </a:tc>
                <a:tc>
                  <a:txBody>
                    <a:bodyPr/>
                    <a:lstStyle/>
                    <a:p>
                      <a:pPr algn="l" fontAlgn="t"/>
                      <a:r>
                        <a:rPr lang="en-IN" sz="1400" u="none" strike="noStrike">
                          <a:effectLst/>
                          <a:latin typeface="+mj-lt"/>
                        </a:rPr>
                        <a:t>Roop Nagar</a:t>
                      </a:r>
                      <a:endParaRPr lang="en-IN" sz="1400" b="0" i="0" u="none" strike="noStrike">
                        <a:solidFill>
                          <a:srgbClr val="000000"/>
                        </a:solidFill>
                        <a:effectLst/>
                        <a:latin typeface="+mj-lt"/>
                      </a:endParaRPr>
                    </a:p>
                  </a:txBody>
                  <a:tcPr marL="5963" marR="5963" marT="5963" marB="0"/>
                </a:tc>
                <a:extLst>
                  <a:ext uri="{0D108BD9-81ED-4DB2-BD59-A6C34878D82A}">
                    <a16:rowId xmlns:a16="http://schemas.microsoft.com/office/drawing/2014/main" xmlns="" val="3009517615"/>
                  </a:ext>
                </a:extLst>
              </a:tr>
              <a:tr h="214647">
                <a:tc rowSpan="3">
                  <a:txBody>
                    <a:bodyPr/>
                    <a:lstStyle/>
                    <a:p>
                      <a:pPr algn="l" fontAlgn="t"/>
                      <a:r>
                        <a:rPr lang="en-IN" sz="1400" u="none" strike="noStrike" dirty="0" smtClean="0">
                          <a:effectLst/>
                          <a:latin typeface="+mj-lt"/>
                        </a:rPr>
                        <a:t>15.Safeducate </a:t>
                      </a:r>
                      <a:r>
                        <a:rPr lang="en-IN" sz="1400" u="none" strike="noStrike" dirty="0">
                          <a:effectLst/>
                          <a:latin typeface="+mj-lt"/>
                        </a:rPr>
                        <a:t>Learning PVT. LTD.</a:t>
                      </a:r>
                      <a:endParaRPr lang="en-IN" sz="1400" b="0" i="0" u="none" strike="noStrike" dirty="0">
                        <a:solidFill>
                          <a:srgbClr val="000000"/>
                        </a:solidFill>
                        <a:effectLst/>
                        <a:latin typeface="+mj-lt"/>
                      </a:endParaRPr>
                    </a:p>
                  </a:txBody>
                  <a:tcPr marL="5963" marR="5963" marT="5963" marB="0"/>
                </a:tc>
                <a:tc rowSpan="3">
                  <a:txBody>
                    <a:bodyPr/>
                    <a:lstStyle/>
                    <a:p>
                      <a:pPr algn="l" fontAlgn="t"/>
                      <a:r>
                        <a:rPr lang="en-IN" sz="1400" u="none" strike="noStrike" dirty="0" smtClean="0">
                          <a:effectLst/>
                          <a:latin typeface="+mj-lt"/>
                        </a:rPr>
                        <a:t>1.</a:t>
                      </a:r>
                      <a:r>
                        <a:rPr lang="en-IN" sz="1400" u="none" strike="noStrike" baseline="0" dirty="0" smtClean="0">
                          <a:effectLst/>
                          <a:latin typeface="+mj-lt"/>
                        </a:rPr>
                        <a:t> </a:t>
                      </a:r>
                      <a:r>
                        <a:rPr lang="en-IN" sz="1400" u="none" strike="noStrike" dirty="0" smtClean="0">
                          <a:effectLst/>
                          <a:latin typeface="+mj-lt"/>
                        </a:rPr>
                        <a:t>Warehouse </a:t>
                      </a:r>
                      <a:r>
                        <a:rPr lang="en-IN" sz="1400" u="none" strike="noStrike" dirty="0">
                          <a:effectLst/>
                          <a:latin typeface="+mj-lt"/>
                        </a:rPr>
                        <a:t>Packer</a:t>
                      </a:r>
                      <a:br>
                        <a:rPr lang="en-IN" sz="1400" u="none" strike="noStrike" dirty="0">
                          <a:effectLst/>
                          <a:latin typeface="+mj-lt"/>
                        </a:rPr>
                      </a:br>
                      <a:r>
                        <a:rPr lang="en-IN" sz="1400" u="none" strike="noStrike" dirty="0" smtClean="0">
                          <a:effectLst/>
                          <a:latin typeface="+mj-lt"/>
                        </a:rPr>
                        <a:t>2. Inventory </a:t>
                      </a:r>
                      <a:r>
                        <a:rPr lang="en-IN" sz="1400" u="none" strike="noStrike" dirty="0">
                          <a:effectLst/>
                          <a:latin typeface="+mj-lt"/>
                        </a:rPr>
                        <a:t>Clerk</a:t>
                      </a:r>
                      <a:br>
                        <a:rPr lang="en-IN" sz="1400" u="none" strike="noStrike" dirty="0">
                          <a:effectLst/>
                          <a:latin typeface="+mj-lt"/>
                        </a:rPr>
                      </a:br>
                      <a:r>
                        <a:rPr lang="en-IN" sz="1400" u="none" strike="noStrike" dirty="0" smtClean="0">
                          <a:effectLst/>
                          <a:latin typeface="+mj-lt"/>
                        </a:rPr>
                        <a:t>3. Documentation Assistant</a:t>
                      </a:r>
                      <a:endParaRPr lang="en-IN" sz="1400" b="0" i="0" u="none" strike="noStrike" dirty="0">
                        <a:solidFill>
                          <a:srgbClr val="000000"/>
                        </a:solidFill>
                        <a:effectLst/>
                        <a:latin typeface="+mj-lt"/>
                      </a:endParaRPr>
                    </a:p>
                  </a:txBody>
                  <a:tcPr marL="5963" marR="5963" marT="5963" marB="0"/>
                </a:tc>
                <a:tc>
                  <a:txBody>
                    <a:bodyPr/>
                    <a:lstStyle/>
                    <a:p>
                      <a:pPr algn="l" fontAlgn="t"/>
                      <a:r>
                        <a:rPr lang="en-IN" sz="1400" u="none" strike="noStrike">
                          <a:effectLst/>
                          <a:latin typeface="+mj-lt"/>
                        </a:rPr>
                        <a:t>Urban Center</a:t>
                      </a:r>
                      <a:endParaRPr lang="en-IN" sz="1400" b="0" i="0" u="none" strike="noStrike">
                        <a:solidFill>
                          <a:srgbClr val="000000"/>
                        </a:solidFill>
                        <a:effectLst/>
                        <a:latin typeface="+mj-lt"/>
                      </a:endParaRPr>
                    </a:p>
                  </a:txBody>
                  <a:tcPr marL="5963" marR="5963" marT="5963" marB="0"/>
                </a:tc>
                <a:tc>
                  <a:txBody>
                    <a:bodyPr/>
                    <a:lstStyle/>
                    <a:p>
                      <a:pPr algn="l" fontAlgn="t"/>
                      <a:r>
                        <a:rPr lang="en-IN" sz="1400" u="none" strike="noStrike">
                          <a:effectLst/>
                          <a:latin typeface="+mj-lt"/>
                        </a:rPr>
                        <a:t>Amritsar</a:t>
                      </a:r>
                      <a:endParaRPr lang="en-IN" sz="1400" b="0" i="0" u="none" strike="noStrike">
                        <a:solidFill>
                          <a:srgbClr val="000000"/>
                        </a:solidFill>
                        <a:effectLst/>
                        <a:latin typeface="+mj-lt"/>
                      </a:endParaRPr>
                    </a:p>
                  </a:txBody>
                  <a:tcPr marL="5963" marR="5963" marT="5963" marB="0"/>
                </a:tc>
                <a:tc>
                  <a:txBody>
                    <a:bodyPr/>
                    <a:lstStyle/>
                    <a:p>
                      <a:pPr algn="l" fontAlgn="t"/>
                      <a:r>
                        <a:rPr lang="en-IN" sz="1400" u="none" strike="noStrike">
                          <a:effectLst/>
                          <a:latin typeface="+mj-lt"/>
                        </a:rPr>
                        <a:t>Amritsar</a:t>
                      </a:r>
                      <a:endParaRPr lang="en-IN" sz="1400" b="0" i="0" u="none" strike="noStrike">
                        <a:solidFill>
                          <a:srgbClr val="000000"/>
                        </a:solidFill>
                        <a:effectLst/>
                        <a:latin typeface="+mj-lt"/>
                      </a:endParaRPr>
                    </a:p>
                  </a:txBody>
                  <a:tcPr marL="5963" marR="5963" marT="5963" marB="0"/>
                </a:tc>
                <a:extLst>
                  <a:ext uri="{0D108BD9-81ED-4DB2-BD59-A6C34878D82A}">
                    <a16:rowId xmlns:a16="http://schemas.microsoft.com/office/drawing/2014/main" xmlns="" val="2974209634"/>
                  </a:ext>
                </a:extLst>
              </a:tr>
              <a:tr h="214647">
                <a:tc vMerge="1">
                  <a:txBody>
                    <a:bodyPr/>
                    <a:lstStyle/>
                    <a:p>
                      <a:endParaRPr lang="en-IN"/>
                    </a:p>
                  </a:txBody>
                  <a:tcPr/>
                </a:tc>
                <a:tc vMerge="1">
                  <a:txBody>
                    <a:bodyPr/>
                    <a:lstStyle/>
                    <a:p>
                      <a:endParaRPr lang="en-IN"/>
                    </a:p>
                  </a:txBody>
                  <a:tcPr/>
                </a:tc>
                <a:tc>
                  <a:txBody>
                    <a:bodyPr/>
                    <a:lstStyle/>
                    <a:p>
                      <a:pPr algn="l" fontAlgn="t"/>
                      <a:r>
                        <a:rPr lang="en-IN" sz="1400" u="none" strike="noStrike" dirty="0">
                          <a:effectLst/>
                          <a:latin typeface="+mj-lt"/>
                        </a:rPr>
                        <a:t>Urban </a:t>
                      </a:r>
                      <a:r>
                        <a:rPr lang="en-IN" sz="1400" u="none" strike="noStrike" dirty="0" err="1">
                          <a:effectLst/>
                          <a:latin typeface="+mj-lt"/>
                        </a:rPr>
                        <a:t>Center</a:t>
                      </a:r>
                      <a:endParaRPr lang="en-IN" sz="1400" b="0" i="0" u="none" strike="noStrike" dirty="0">
                        <a:solidFill>
                          <a:srgbClr val="000000"/>
                        </a:solidFill>
                        <a:effectLst/>
                        <a:latin typeface="+mj-lt"/>
                      </a:endParaRPr>
                    </a:p>
                  </a:txBody>
                  <a:tcPr marL="5963" marR="5963" marT="5963" marB="0"/>
                </a:tc>
                <a:tc>
                  <a:txBody>
                    <a:bodyPr/>
                    <a:lstStyle/>
                    <a:p>
                      <a:pPr algn="l" fontAlgn="t"/>
                      <a:r>
                        <a:rPr lang="en-IN" sz="1400" u="none" strike="noStrike">
                          <a:effectLst/>
                          <a:latin typeface="+mj-lt"/>
                        </a:rPr>
                        <a:t>Tarn Taran</a:t>
                      </a:r>
                      <a:endParaRPr lang="en-IN" sz="1400" b="0" i="0" u="none" strike="noStrike">
                        <a:solidFill>
                          <a:srgbClr val="000000"/>
                        </a:solidFill>
                        <a:effectLst/>
                        <a:latin typeface="+mj-lt"/>
                      </a:endParaRPr>
                    </a:p>
                  </a:txBody>
                  <a:tcPr marL="5963" marR="5963" marT="5963" marB="0"/>
                </a:tc>
                <a:tc>
                  <a:txBody>
                    <a:bodyPr/>
                    <a:lstStyle/>
                    <a:p>
                      <a:pPr algn="l" fontAlgn="t"/>
                      <a:r>
                        <a:rPr lang="en-IN" sz="1400" u="none" strike="noStrike">
                          <a:effectLst/>
                          <a:latin typeface="+mj-lt"/>
                        </a:rPr>
                        <a:t>Tarn Taran</a:t>
                      </a:r>
                      <a:endParaRPr lang="en-IN" sz="1400" b="0" i="0" u="none" strike="noStrike">
                        <a:solidFill>
                          <a:srgbClr val="000000"/>
                        </a:solidFill>
                        <a:effectLst/>
                        <a:latin typeface="+mj-lt"/>
                      </a:endParaRPr>
                    </a:p>
                  </a:txBody>
                  <a:tcPr marL="5963" marR="5963" marT="5963" marB="0"/>
                </a:tc>
                <a:extLst>
                  <a:ext uri="{0D108BD9-81ED-4DB2-BD59-A6C34878D82A}">
                    <a16:rowId xmlns:a16="http://schemas.microsoft.com/office/drawing/2014/main" xmlns="" val="1080047879"/>
                  </a:ext>
                </a:extLst>
              </a:tr>
              <a:tr h="229935">
                <a:tc vMerge="1">
                  <a:txBody>
                    <a:bodyPr/>
                    <a:lstStyle/>
                    <a:p>
                      <a:endParaRPr lang="en-IN"/>
                    </a:p>
                  </a:txBody>
                  <a:tcPr/>
                </a:tc>
                <a:tc vMerge="1">
                  <a:txBody>
                    <a:bodyPr/>
                    <a:lstStyle/>
                    <a:p>
                      <a:endParaRPr lang="en-IN"/>
                    </a:p>
                  </a:txBody>
                  <a:tcPr/>
                </a:tc>
                <a:tc>
                  <a:txBody>
                    <a:bodyPr/>
                    <a:lstStyle/>
                    <a:p>
                      <a:pPr algn="l" fontAlgn="t"/>
                      <a:r>
                        <a:rPr lang="en-IN" sz="1400" u="none" strike="noStrike">
                          <a:effectLst/>
                          <a:latin typeface="+mj-lt"/>
                        </a:rPr>
                        <a:t>Urban Center</a:t>
                      </a:r>
                      <a:endParaRPr lang="en-IN" sz="1400" b="0" i="0" u="none" strike="noStrike">
                        <a:solidFill>
                          <a:srgbClr val="000000"/>
                        </a:solidFill>
                        <a:effectLst/>
                        <a:latin typeface="+mj-lt"/>
                      </a:endParaRPr>
                    </a:p>
                  </a:txBody>
                  <a:tcPr marL="5963" marR="5963" marT="5963" marB="0"/>
                </a:tc>
                <a:tc>
                  <a:txBody>
                    <a:bodyPr/>
                    <a:lstStyle/>
                    <a:p>
                      <a:pPr algn="l" fontAlgn="t"/>
                      <a:r>
                        <a:rPr lang="en-IN" sz="1400" u="none" strike="noStrike">
                          <a:effectLst/>
                          <a:latin typeface="+mj-lt"/>
                        </a:rPr>
                        <a:t>Gurdaspur</a:t>
                      </a:r>
                      <a:endParaRPr lang="en-IN" sz="1400" b="0" i="0" u="none" strike="noStrike">
                        <a:solidFill>
                          <a:srgbClr val="000000"/>
                        </a:solidFill>
                        <a:effectLst/>
                        <a:latin typeface="+mj-lt"/>
                      </a:endParaRPr>
                    </a:p>
                  </a:txBody>
                  <a:tcPr marL="5963" marR="5963" marT="5963" marB="0"/>
                </a:tc>
                <a:tc>
                  <a:txBody>
                    <a:bodyPr/>
                    <a:lstStyle/>
                    <a:p>
                      <a:pPr algn="l" fontAlgn="t"/>
                      <a:r>
                        <a:rPr lang="en-IN" sz="1400" u="none" strike="noStrike">
                          <a:effectLst/>
                          <a:latin typeface="+mj-lt"/>
                        </a:rPr>
                        <a:t>Gurdaspur</a:t>
                      </a:r>
                      <a:endParaRPr lang="en-IN" sz="1400" b="0" i="0" u="none" strike="noStrike">
                        <a:solidFill>
                          <a:srgbClr val="000000"/>
                        </a:solidFill>
                        <a:effectLst/>
                        <a:latin typeface="+mj-lt"/>
                      </a:endParaRPr>
                    </a:p>
                  </a:txBody>
                  <a:tcPr marL="5963" marR="5963" marT="5963" marB="0"/>
                </a:tc>
                <a:extLst>
                  <a:ext uri="{0D108BD9-81ED-4DB2-BD59-A6C34878D82A}">
                    <a16:rowId xmlns:a16="http://schemas.microsoft.com/office/drawing/2014/main" xmlns="" val="2609443781"/>
                  </a:ext>
                </a:extLst>
              </a:tr>
              <a:tr h="214647">
                <a:tc rowSpan="2">
                  <a:txBody>
                    <a:bodyPr/>
                    <a:lstStyle/>
                    <a:p>
                      <a:pPr algn="l" fontAlgn="t"/>
                      <a:r>
                        <a:rPr lang="en-IN" sz="1400" u="none" strike="noStrike" dirty="0" smtClean="0">
                          <a:effectLst/>
                          <a:latin typeface="+mj-lt"/>
                        </a:rPr>
                        <a:t>16.MiHER </a:t>
                      </a:r>
                      <a:r>
                        <a:rPr lang="en-IN" sz="1400" u="none" strike="noStrike" dirty="0">
                          <a:effectLst/>
                          <a:latin typeface="+mj-lt"/>
                        </a:rPr>
                        <a:t>Skills Academy</a:t>
                      </a:r>
                      <a:endParaRPr lang="en-IN" sz="1400" b="0" i="0" u="none" strike="noStrike" dirty="0">
                        <a:solidFill>
                          <a:srgbClr val="000000"/>
                        </a:solidFill>
                        <a:effectLst/>
                        <a:latin typeface="+mj-lt"/>
                      </a:endParaRPr>
                    </a:p>
                  </a:txBody>
                  <a:tcPr marL="5963" marR="5963" marT="5963" marB="0"/>
                </a:tc>
                <a:tc rowSpan="2">
                  <a:txBody>
                    <a:bodyPr/>
                    <a:lstStyle/>
                    <a:p>
                      <a:pPr marL="342900" indent="-342900" algn="l" fontAlgn="t">
                        <a:buNone/>
                      </a:pPr>
                      <a:r>
                        <a:rPr lang="en-IN" sz="1400" u="none" strike="noStrike" dirty="0" smtClean="0">
                          <a:effectLst/>
                          <a:latin typeface="+mj-lt"/>
                        </a:rPr>
                        <a:t>1.Dental Assistant</a:t>
                      </a:r>
                    </a:p>
                    <a:p>
                      <a:pPr marL="342900" indent="-342900" algn="l" fontAlgn="t">
                        <a:buNone/>
                      </a:pPr>
                      <a:r>
                        <a:rPr lang="en-IN" sz="1400" u="none" strike="noStrike" dirty="0" smtClean="0">
                          <a:effectLst/>
                          <a:latin typeface="+mj-lt"/>
                        </a:rPr>
                        <a:t>2.General </a:t>
                      </a:r>
                      <a:r>
                        <a:rPr lang="en-IN" sz="1400" u="none" strike="noStrike" dirty="0">
                          <a:effectLst/>
                          <a:latin typeface="+mj-lt"/>
                        </a:rPr>
                        <a:t>Duty </a:t>
                      </a:r>
                      <a:r>
                        <a:rPr lang="en-IN" sz="1400" u="none" strike="noStrike" dirty="0" smtClean="0">
                          <a:effectLst/>
                          <a:latin typeface="+mj-lt"/>
                        </a:rPr>
                        <a:t>Assistant</a:t>
                      </a:r>
                    </a:p>
                    <a:p>
                      <a:pPr marL="342900" indent="-342900" algn="l" fontAlgn="t">
                        <a:buNone/>
                      </a:pPr>
                      <a:r>
                        <a:rPr lang="en-IN" sz="1400" u="none" strike="noStrike" dirty="0" smtClean="0">
                          <a:effectLst/>
                          <a:latin typeface="+mj-lt"/>
                        </a:rPr>
                        <a:t>3.Vision Technician</a:t>
                      </a:r>
                      <a:endParaRPr lang="en-IN" sz="1400" b="0" i="0" u="none" strike="noStrike" dirty="0">
                        <a:solidFill>
                          <a:srgbClr val="000000"/>
                        </a:solidFill>
                        <a:effectLst/>
                        <a:latin typeface="+mj-lt"/>
                      </a:endParaRPr>
                    </a:p>
                  </a:txBody>
                  <a:tcPr marL="5963" marR="5963" marT="5963" marB="0"/>
                </a:tc>
                <a:tc>
                  <a:txBody>
                    <a:bodyPr/>
                    <a:lstStyle/>
                    <a:p>
                      <a:pPr algn="l" fontAlgn="t"/>
                      <a:r>
                        <a:rPr lang="en-IN" sz="1400" u="none" strike="noStrike">
                          <a:effectLst/>
                          <a:latin typeface="+mj-lt"/>
                        </a:rPr>
                        <a:t>Urban Center</a:t>
                      </a:r>
                      <a:endParaRPr lang="en-IN" sz="1400" b="0" i="0" u="none" strike="noStrike">
                        <a:solidFill>
                          <a:srgbClr val="000000"/>
                        </a:solidFill>
                        <a:effectLst/>
                        <a:latin typeface="+mj-lt"/>
                      </a:endParaRPr>
                    </a:p>
                  </a:txBody>
                  <a:tcPr marL="5963" marR="5963" marT="5963" marB="0"/>
                </a:tc>
                <a:tc>
                  <a:txBody>
                    <a:bodyPr/>
                    <a:lstStyle/>
                    <a:p>
                      <a:pPr algn="l" fontAlgn="t"/>
                      <a:r>
                        <a:rPr lang="en-IN" sz="1400" u="none" strike="noStrike">
                          <a:effectLst/>
                          <a:latin typeface="+mj-lt"/>
                        </a:rPr>
                        <a:t>SAS Nagar</a:t>
                      </a:r>
                      <a:endParaRPr lang="en-IN" sz="1400" b="0" i="0" u="none" strike="noStrike">
                        <a:solidFill>
                          <a:srgbClr val="000000"/>
                        </a:solidFill>
                        <a:effectLst/>
                        <a:latin typeface="+mj-lt"/>
                      </a:endParaRPr>
                    </a:p>
                  </a:txBody>
                  <a:tcPr marL="5963" marR="5963" marT="5963" marB="0"/>
                </a:tc>
                <a:tc>
                  <a:txBody>
                    <a:bodyPr/>
                    <a:lstStyle/>
                    <a:p>
                      <a:pPr algn="l" fontAlgn="t"/>
                      <a:r>
                        <a:rPr lang="en-IN" sz="1400" u="none" strike="noStrike">
                          <a:effectLst/>
                          <a:latin typeface="+mj-lt"/>
                        </a:rPr>
                        <a:t>Mohali</a:t>
                      </a:r>
                      <a:endParaRPr lang="en-IN" sz="1400" b="0" i="0" u="none" strike="noStrike">
                        <a:solidFill>
                          <a:srgbClr val="000000"/>
                        </a:solidFill>
                        <a:effectLst/>
                        <a:latin typeface="+mj-lt"/>
                      </a:endParaRPr>
                    </a:p>
                  </a:txBody>
                  <a:tcPr marL="5963" marR="5963" marT="5963" marB="0"/>
                </a:tc>
                <a:extLst>
                  <a:ext uri="{0D108BD9-81ED-4DB2-BD59-A6C34878D82A}">
                    <a16:rowId xmlns:a16="http://schemas.microsoft.com/office/drawing/2014/main" xmlns="" val="3511058318"/>
                  </a:ext>
                </a:extLst>
              </a:tr>
              <a:tr h="417622">
                <a:tc vMerge="1">
                  <a:txBody>
                    <a:bodyPr/>
                    <a:lstStyle/>
                    <a:p>
                      <a:endParaRPr lang="en-IN"/>
                    </a:p>
                  </a:txBody>
                  <a:tcPr/>
                </a:tc>
                <a:tc vMerge="1">
                  <a:txBody>
                    <a:bodyPr/>
                    <a:lstStyle/>
                    <a:p>
                      <a:endParaRPr lang="en-IN"/>
                    </a:p>
                  </a:txBody>
                  <a:tcPr/>
                </a:tc>
                <a:tc>
                  <a:txBody>
                    <a:bodyPr/>
                    <a:lstStyle/>
                    <a:p>
                      <a:pPr algn="l" fontAlgn="t"/>
                      <a:r>
                        <a:rPr lang="en-IN" sz="1400" u="none" strike="noStrike">
                          <a:effectLst/>
                          <a:latin typeface="+mj-lt"/>
                        </a:rPr>
                        <a:t>Urban Center</a:t>
                      </a:r>
                      <a:endParaRPr lang="en-IN" sz="1400" b="0" i="0" u="none" strike="noStrike">
                        <a:solidFill>
                          <a:srgbClr val="000000"/>
                        </a:solidFill>
                        <a:effectLst/>
                        <a:latin typeface="+mj-lt"/>
                      </a:endParaRPr>
                    </a:p>
                  </a:txBody>
                  <a:tcPr marL="5963" marR="5963" marT="5963" marB="0"/>
                </a:tc>
                <a:tc>
                  <a:txBody>
                    <a:bodyPr/>
                    <a:lstStyle/>
                    <a:p>
                      <a:pPr algn="l" fontAlgn="t"/>
                      <a:r>
                        <a:rPr lang="en-IN" sz="1400" u="none" strike="noStrike">
                          <a:effectLst/>
                          <a:latin typeface="+mj-lt"/>
                        </a:rPr>
                        <a:t>Patiala</a:t>
                      </a:r>
                      <a:endParaRPr lang="en-IN" sz="1400" b="0" i="0" u="none" strike="noStrike">
                        <a:solidFill>
                          <a:srgbClr val="000000"/>
                        </a:solidFill>
                        <a:effectLst/>
                        <a:latin typeface="+mj-lt"/>
                      </a:endParaRPr>
                    </a:p>
                  </a:txBody>
                  <a:tcPr marL="5963" marR="5963" marT="5963" marB="0"/>
                </a:tc>
                <a:tc>
                  <a:txBody>
                    <a:bodyPr/>
                    <a:lstStyle/>
                    <a:p>
                      <a:pPr algn="l" fontAlgn="t"/>
                      <a:r>
                        <a:rPr lang="en-IN" sz="1400" u="none" strike="noStrike">
                          <a:effectLst/>
                          <a:latin typeface="+mj-lt"/>
                        </a:rPr>
                        <a:t>Patiala</a:t>
                      </a:r>
                      <a:endParaRPr lang="en-IN" sz="1400" b="0" i="0" u="none" strike="noStrike">
                        <a:solidFill>
                          <a:srgbClr val="000000"/>
                        </a:solidFill>
                        <a:effectLst/>
                        <a:latin typeface="+mj-lt"/>
                      </a:endParaRPr>
                    </a:p>
                  </a:txBody>
                  <a:tcPr marL="5963" marR="5963" marT="5963" marB="0"/>
                </a:tc>
                <a:extLst>
                  <a:ext uri="{0D108BD9-81ED-4DB2-BD59-A6C34878D82A}">
                    <a16:rowId xmlns:a16="http://schemas.microsoft.com/office/drawing/2014/main" xmlns="" val="3975410173"/>
                  </a:ext>
                </a:extLst>
              </a:tr>
              <a:tr h="954529">
                <a:tc rowSpan="2">
                  <a:txBody>
                    <a:bodyPr/>
                    <a:lstStyle/>
                    <a:p>
                      <a:pPr algn="l" fontAlgn="t"/>
                      <a:r>
                        <a:rPr lang="en-IN" sz="1400" u="none" strike="noStrike" dirty="0" smtClean="0">
                          <a:effectLst/>
                          <a:latin typeface="+mj-lt"/>
                        </a:rPr>
                        <a:t>17. Gram </a:t>
                      </a:r>
                      <a:r>
                        <a:rPr lang="en-IN" sz="1400" u="none" strike="noStrike" dirty="0" err="1">
                          <a:effectLst/>
                          <a:latin typeface="+mj-lt"/>
                        </a:rPr>
                        <a:t>Tarang</a:t>
                      </a:r>
                      <a:r>
                        <a:rPr lang="en-IN" sz="1400" u="none" strike="noStrike" dirty="0">
                          <a:effectLst/>
                          <a:latin typeface="+mj-lt"/>
                        </a:rPr>
                        <a:t> Employability Training Services</a:t>
                      </a:r>
                      <a:endParaRPr lang="en-IN" sz="1400" b="0" i="0" u="none" strike="noStrike" dirty="0">
                        <a:solidFill>
                          <a:srgbClr val="000000"/>
                        </a:solidFill>
                        <a:effectLst/>
                        <a:latin typeface="+mj-lt"/>
                      </a:endParaRPr>
                    </a:p>
                  </a:txBody>
                  <a:tcPr marL="5963" marR="5963" marT="5963" marB="0"/>
                </a:tc>
                <a:tc rowSpan="2">
                  <a:txBody>
                    <a:bodyPr/>
                    <a:lstStyle/>
                    <a:p>
                      <a:pPr algn="l" fontAlgn="t"/>
                      <a:r>
                        <a:rPr lang="en-IN" sz="1400" u="none" strike="noStrike" dirty="0" smtClean="0">
                          <a:effectLst/>
                          <a:latin typeface="+mj-lt"/>
                        </a:rPr>
                        <a:t>1.Production </a:t>
                      </a:r>
                      <a:r>
                        <a:rPr lang="en-IN" sz="1400" u="none" strike="noStrike" dirty="0">
                          <a:effectLst/>
                          <a:latin typeface="+mj-lt"/>
                        </a:rPr>
                        <a:t>Supervisor (Sewing)</a:t>
                      </a:r>
                      <a:br>
                        <a:rPr lang="en-IN" sz="1400" u="none" strike="noStrike" dirty="0">
                          <a:effectLst/>
                          <a:latin typeface="+mj-lt"/>
                        </a:rPr>
                      </a:br>
                      <a:r>
                        <a:rPr lang="en-IN" sz="1400" u="none" strike="noStrike" dirty="0" smtClean="0">
                          <a:effectLst/>
                          <a:latin typeface="+mj-lt"/>
                        </a:rPr>
                        <a:t>2. Sewing </a:t>
                      </a:r>
                      <a:r>
                        <a:rPr lang="en-IN" sz="1400" u="none" strike="noStrike" dirty="0">
                          <a:effectLst/>
                          <a:latin typeface="+mj-lt"/>
                        </a:rPr>
                        <a:t>Machine Operator</a:t>
                      </a:r>
                      <a:br>
                        <a:rPr lang="en-IN" sz="1400" u="none" strike="noStrike" dirty="0">
                          <a:effectLst/>
                          <a:latin typeface="+mj-lt"/>
                        </a:rPr>
                      </a:br>
                      <a:r>
                        <a:rPr lang="en-IN" sz="1400" u="none" strike="noStrike" dirty="0" smtClean="0">
                          <a:effectLst/>
                          <a:latin typeface="+mj-lt"/>
                        </a:rPr>
                        <a:t>3. Assistant </a:t>
                      </a:r>
                      <a:r>
                        <a:rPr lang="en-IN" sz="1400" u="none" strike="noStrike" dirty="0">
                          <a:effectLst/>
                          <a:latin typeface="+mj-lt"/>
                        </a:rPr>
                        <a:t>Fashion Designer</a:t>
                      </a:r>
                      <a:br>
                        <a:rPr lang="en-IN" sz="1400" u="none" strike="noStrike" dirty="0">
                          <a:effectLst/>
                          <a:latin typeface="+mj-lt"/>
                        </a:rPr>
                      </a:br>
                      <a:r>
                        <a:rPr lang="en-IN" sz="1400" u="none" strike="noStrike" dirty="0" smtClean="0">
                          <a:effectLst/>
                          <a:latin typeface="+mj-lt"/>
                        </a:rPr>
                        <a:t>4.Automotive </a:t>
                      </a:r>
                      <a:r>
                        <a:rPr lang="en-IN" sz="1400" u="none" strike="noStrike" dirty="0">
                          <a:effectLst/>
                          <a:latin typeface="+mj-lt"/>
                        </a:rPr>
                        <a:t>Electrician Level 4</a:t>
                      </a:r>
                      <a:br>
                        <a:rPr lang="en-IN" sz="1400" u="none" strike="noStrike" dirty="0">
                          <a:effectLst/>
                          <a:latin typeface="+mj-lt"/>
                        </a:rPr>
                      </a:br>
                      <a:r>
                        <a:rPr lang="en-IN" sz="1400" u="none" strike="noStrike" dirty="0" smtClean="0">
                          <a:effectLst/>
                          <a:latin typeface="+mj-lt"/>
                        </a:rPr>
                        <a:t>5. Automotive </a:t>
                      </a:r>
                      <a:r>
                        <a:rPr lang="en-IN" sz="1400" u="none" strike="noStrike" dirty="0">
                          <a:effectLst/>
                          <a:latin typeface="+mj-lt"/>
                        </a:rPr>
                        <a:t>Service Technician Level 3</a:t>
                      </a:r>
                      <a:br>
                        <a:rPr lang="en-IN" sz="1400" u="none" strike="noStrike" dirty="0">
                          <a:effectLst/>
                          <a:latin typeface="+mj-lt"/>
                        </a:rPr>
                      </a:br>
                      <a:r>
                        <a:rPr lang="en-IN" sz="1400" u="none" strike="noStrike" dirty="0" smtClean="0">
                          <a:effectLst/>
                          <a:latin typeface="+mj-lt"/>
                        </a:rPr>
                        <a:t>6. Automotive </a:t>
                      </a:r>
                      <a:r>
                        <a:rPr lang="en-IN" sz="1400" u="none" strike="noStrike" dirty="0">
                          <a:effectLst/>
                          <a:latin typeface="+mj-lt"/>
                        </a:rPr>
                        <a:t>Service Technician Level 4</a:t>
                      </a:r>
                      <a:br>
                        <a:rPr lang="en-IN" sz="1400" u="none" strike="noStrike" dirty="0">
                          <a:effectLst/>
                          <a:latin typeface="+mj-lt"/>
                        </a:rPr>
                      </a:br>
                      <a:r>
                        <a:rPr lang="en-IN" sz="1400" u="none" strike="noStrike" dirty="0" smtClean="0">
                          <a:effectLst/>
                          <a:latin typeface="+mj-lt"/>
                        </a:rPr>
                        <a:t>7. Light </a:t>
                      </a:r>
                      <a:r>
                        <a:rPr lang="en-IN" sz="1400" u="none" strike="noStrike" dirty="0">
                          <a:effectLst/>
                          <a:latin typeface="+mj-lt"/>
                        </a:rPr>
                        <a:t>motor Vehicle Driver Level 3</a:t>
                      </a:r>
                      <a:br>
                        <a:rPr lang="en-IN" sz="1400" u="none" strike="noStrike" dirty="0">
                          <a:effectLst/>
                          <a:latin typeface="+mj-lt"/>
                        </a:rPr>
                      </a:br>
                      <a:r>
                        <a:rPr lang="en-IN" sz="1400" u="none" strike="noStrike" dirty="0" smtClean="0">
                          <a:effectLst/>
                          <a:latin typeface="+mj-lt"/>
                        </a:rPr>
                        <a:t>8. Product </a:t>
                      </a:r>
                      <a:r>
                        <a:rPr lang="en-IN" sz="1400" u="none" strike="noStrike" dirty="0">
                          <a:effectLst/>
                          <a:latin typeface="+mj-lt"/>
                        </a:rPr>
                        <a:t>Design Manager L7</a:t>
                      </a:r>
                      <a:br>
                        <a:rPr lang="en-IN" sz="1400" u="none" strike="noStrike" dirty="0">
                          <a:effectLst/>
                          <a:latin typeface="+mj-lt"/>
                        </a:rPr>
                      </a:br>
                      <a:r>
                        <a:rPr lang="en-IN" sz="1400" u="none" strike="noStrike" dirty="0" smtClean="0">
                          <a:effectLst/>
                          <a:latin typeface="+mj-lt"/>
                        </a:rPr>
                        <a:t>9.CNC </a:t>
                      </a:r>
                      <a:r>
                        <a:rPr lang="en-IN" sz="1400" u="none" strike="noStrike" dirty="0">
                          <a:effectLst/>
                          <a:latin typeface="+mj-lt"/>
                        </a:rPr>
                        <a:t>Operator - Vertical Machining Centre</a:t>
                      </a:r>
                      <a:br>
                        <a:rPr lang="en-IN" sz="1400" u="none" strike="noStrike" dirty="0">
                          <a:effectLst/>
                          <a:latin typeface="+mj-lt"/>
                        </a:rPr>
                      </a:br>
                      <a:r>
                        <a:rPr lang="en-IN" sz="1400" u="none" strike="noStrike" dirty="0" smtClean="0">
                          <a:effectLst/>
                          <a:latin typeface="+mj-lt"/>
                        </a:rPr>
                        <a:t>10.CNC Programmer, CNC </a:t>
                      </a:r>
                      <a:r>
                        <a:rPr lang="en-IN" sz="1400" u="none" strike="noStrike" dirty="0">
                          <a:effectLst/>
                          <a:latin typeface="+mj-lt"/>
                        </a:rPr>
                        <a:t>Setter cum operator </a:t>
                      </a:r>
                      <a:r>
                        <a:rPr lang="en-IN" sz="1400" u="none" strike="noStrike" dirty="0" smtClean="0">
                          <a:effectLst/>
                          <a:latin typeface="+mj-lt"/>
                        </a:rPr>
                        <a:t>– 11.Vertical </a:t>
                      </a:r>
                      <a:r>
                        <a:rPr lang="en-IN" sz="1400" u="none" strike="noStrike" dirty="0">
                          <a:effectLst/>
                          <a:latin typeface="+mj-lt"/>
                        </a:rPr>
                        <a:t>Machining </a:t>
                      </a:r>
                      <a:r>
                        <a:rPr lang="en-IN" sz="1400" u="none" strike="noStrike" dirty="0" smtClean="0">
                          <a:effectLst/>
                          <a:latin typeface="+mj-lt"/>
                        </a:rPr>
                        <a:t>Centre, Fitter </a:t>
                      </a:r>
                      <a:r>
                        <a:rPr lang="en-IN" sz="1400" u="none" strike="noStrike" dirty="0">
                          <a:effectLst/>
                          <a:latin typeface="+mj-lt"/>
                        </a:rPr>
                        <a:t>- Fabrication</a:t>
                      </a:r>
                      <a:br>
                        <a:rPr lang="en-IN" sz="1400" u="none" strike="noStrike" dirty="0">
                          <a:effectLst/>
                          <a:latin typeface="+mj-lt"/>
                        </a:rPr>
                      </a:br>
                      <a:r>
                        <a:rPr lang="en-IN" sz="1400" u="none" strike="noStrike" dirty="0" smtClean="0">
                          <a:effectLst/>
                          <a:latin typeface="+mj-lt"/>
                        </a:rPr>
                        <a:t>12.CRM </a:t>
                      </a:r>
                      <a:r>
                        <a:rPr lang="en-IN" sz="1400" u="none" strike="noStrike" dirty="0">
                          <a:effectLst/>
                          <a:latin typeface="+mj-lt"/>
                        </a:rPr>
                        <a:t>Domestic Non </a:t>
                      </a:r>
                      <a:r>
                        <a:rPr lang="en-IN" sz="1400" u="none" strike="noStrike" dirty="0" smtClean="0">
                          <a:effectLst/>
                          <a:latin typeface="+mj-lt"/>
                        </a:rPr>
                        <a:t>–Voice, Fitness Trainer</a:t>
                      </a:r>
                      <a:endParaRPr lang="en-IN" sz="1400" b="0" i="0" u="none" strike="noStrike" dirty="0">
                        <a:solidFill>
                          <a:srgbClr val="000000"/>
                        </a:solidFill>
                        <a:effectLst/>
                        <a:latin typeface="+mj-lt"/>
                      </a:endParaRPr>
                    </a:p>
                  </a:txBody>
                  <a:tcPr marL="5963" marR="5963" marT="5963" marB="0"/>
                </a:tc>
                <a:tc>
                  <a:txBody>
                    <a:bodyPr/>
                    <a:lstStyle/>
                    <a:p>
                      <a:pPr algn="l" fontAlgn="t"/>
                      <a:r>
                        <a:rPr lang="en-IN" sz="1400" u="none" strike="noStrike" dirty="0">
                          <a:effectLst/>
                          <a:latin typeface="+mj-lt"/>
                        </a:rPr>
                        <a:t>Urban </a:t>
                      </a:r>
                      <a:r>
                        <a:rPr lang="en-IN" sz="1400" u="none" strike="noStrike" dirty="0" err="1">
                          <a:effectLst/>
                          <a:latin typeface="+mj-lt"/>
                        </a:rPr>
                        <a:t>Center</a:t>
                      </a:r>
                      <a:endParaRPr lang="en-IN" sz="1400" b="0" i="0" u="none" strike="noStrike" dirty="0">
                        <a:solidFill>
                          <a:srgbClr val="000000"/>
                        </a:solidFill>
                        <a:effectLst/>
                        <a:latin typeface="+mj-lt"/>
                      </a:endParaRPr>
                    </a:p>
                  </a:txBody>
                  <a:tcPr marL="5963" marR="5963" marT="5963" marB="0"/>
                </a:tc>
                <a:tc>
                  <a:txBody>
                    <a:bodyPr/>
                    <a:lstStyle/>
                    <a:p>
                      <a:pPr algn="l" fontAlgn="t"/>
                      <a:r>
                        <a:rPr lang="en-IN" sz="1400" u="none" strike="noStrike" dirty="0">
                          <a:effectLst/>
                          <a:latin typeface="+mj-lt"/>
                        </a:rPr>
                        <a:t>Ludhiana</a:t>
                      </a:r>
                      <a:endParaRPr lang="en-IN" sz="1400" b="0" i="0" u="none" strike="noStrike" dirty="0">
                        <a:solidFill>
                          <a:srgbClr val="000000"/>
                        </a:solidFill>
                        <a:effectLst/>
                        <a:latin typeface="+mj-lt"/>
                      </a:endParaRPr>
                    </a:p>
                  </a:txBody>
                  <a:tcPr marL="5963" marR="5963" marT="5963" marB="0"/>
                </a:tc>
                <a:tc>
                  <a:txBody>
                    <a:bodyPr/>
                    <a:lstStyle/>
                    <a:p>
                      <a:pPr algn="l" fontAlgn="t"/>
                      <a:r>
                        <a:rPr lang="en-IN" sz="1400" u="none" strike="noStrike" dirty="0">
                          <a:effectLst/>
                          <a:latin typeface="+mj-lt"/>
                        </a:rPr>
                        <a:t>MSDC</a:t>
                      </a:r>
                      <a:br>
                        <a:rPr lang="en-IN" sz="1400" u="none" strike="noStrike" dirty="0">
                          <a:effectLst/>
                          <a:latin typeface="+mj-lt"/>
                        </a:rPr>
                      </a:br>
                      <a:r>
                        <a:rPr lang="en-IN" sz="1400" u="none" strike="noStrike" dirty="0" err="1">
                          <a:effectLst/>
                          <a:latin typeface="+mj-lt"/>
                        </a:rPr>
                        <a:t>Govt</a:t>
                      </a:r>
                      <a:r>
                        <a:rPr lang="en-IN" sz="1400" u="none" strike="noStrike" dirty="0">
                          <a:effectLst/>
                          <a:latin typeface="+mj-lt"/>
                        </a:rPr>
                        <a:t>, ITI, Gill Road,</a:t>
                      </a:r>
                      <a:br>
                        <a:rPr lang="en-IN" sz="1400" u="none" strike="noStrike" dirty="0">
                          <a:effectLst/>
                          <a:latin typeface="+mj-lt"/>
                        </a:rPr>
                      </a:br>
                      <a:r>
                        <a:rPr lang="en-IN" sz="1400" u="none" strike="noStrike" dirty="0">
                          <a:effectLst/>
                          <a:latin typeface="+mj-lt"/>
                        </a:rPr>
                        <a:t>Ludhiana</a:t>
                      </a:r>
                      <a:endParaRPr lang="en-IN" sz="1400" b="0" i="0" u="none" strike="noStrike" dirty="0">
                        <a:solidFill>
                          <a:srgbClr val="000000"/>
                        </a:solidFill>
                        <a:effectLst/>
                        <a:latin typeface="+mj-lt"/>
                      </a:endParaRPr>
                    </a:p>
                  </a:txBody>
                  <a:tcPr marL="5963" marR="5963" marT="5963" marB="0"/>
                </a:tc>
                <a:extLst>
                  <a:ext uri="{0D108BD9-81ED-4DB2-BD59-A6C34878D82A}">
                    <a16:rowId xmlns:a16="http://schemas.microsoft.com/office/drawing/2014/main" xmlns="" val="3464876732"/>
                  </a:ext>
                </a:extLst>
              </a:tr>
              <a:tr h="1557038">
                <a:tc vMerge="1">
                  <a:txBody>
                    <a:bodyPr/>
                    <a:lstStyle/>
                    <a:p>
                      <a:endParaRPr lang="en-IN"/>
                    </a:p>
                  </a:txBody>
                  <a:tcPr/>
                </a:tc>
                <a:tc vMerge="1">
                  <a:txBody>
                    <a:bodyPr/>
                    <a:lstStyle/>
                    <a:p>
                      <a:endParaRPr lang="en-IN"/>
                    </a:p>
                  </a:txBody>
                  <a:tcPr/>
                </a:tc>
                <a:tc>
                  <a:txBody>
                    <a:bodyPr/>
                    <a:lstStyle/>
                    <a:p>
                      <a:pPr algn="l" fontAlgn="t"/>
                      <a:r>
                        <a:rPr lang="en-IN" sz="1400" u="none" strike="noStrike">
                          <a:effectLst/>
                          <a:latin typeface="+mj-lt"/>
                        </a:rPr>
                        <a:t>MSDC</a:t>
                      </a:r>
                      <a:endParaRPr lang="en-IN" sz="1400" b="0" i="0" u="none" strike="noStrike">
                        <a:solidFill>
                          <a:srgbClr val="000000"/>
                        </a:solidFill>
                        <a:effectLst/>
                        <a:latin typeface="+mj-lt"/>
                      </a:endParaRPr>
                    </a:p>
                  </a:txBody>
                  <a:tcPr marL="5963" marR="5963" marT="5963" marB="0"/>
                </a:tc>
                <a:tc>
                  <a:txBody>
                    <a:bodyPr/>
                    <a:lstStyle/>
                    <a:p>
                      <a:pPr algn="l" fontAlgn="t"/>
                      <a:r>
                        <a:rPr lang="en-IN" sz="1400" u="none" strike="noStrike">
                          <a:effectLst/>
                          <a:latin typeface="+mj-lt"/>
                        </a:rPr>
                        <a:t>Bathinda</a:t>
                      </a:r>
                      <a:endParaRPr lang="en-IN" sz="1400" b="0" i="0" u="none" strike="noStrike">
                        <a:solidFill>
                          <a:srgbClr val="000000"/>
                        </a:solidFill>
                        <a:effectLst/>
                        <a:latin typeface="+mj-lt"/>
                      </a:endParaRPr>
                    </a:p>
                  </a:txBody>
                  <a:tcPr marL="5963" marR="5963" marT="5963" marB="0"/>
                </a:tc>
                <a:tc>
                  <a:txBody>
                    <a:bodyPr/>
                    <a:lstStyle/>
                    <a:p>
                      <a:pPr algn="l" fontAlgn="t"/>
                      <a:r>
                        <a:rPr lang="en-IN" sz="1400" u="none" strike="noStrike" dirty="0">
                          <a:effectLst/>
                          <a:latin typeface="+mj-lt"/>
                        </a:rPr>
                        <a:t>MSDC, </a:t>
                      </a:r>
                      <a:r>
                        <a:rPr lang="en-IN" sz="1400" u="none" strike="noStrike" dirty="0" err="1">
                          <a:effectLst/>
                          <a:latin typeface="+mj-lt"/>
                        </a:rPr>
                        <a:t>Bathinda</a:t>
                      </a:r>
                      <a:endParaRPr lang="en-IN" sz="1400" b="0" i="0" u="none" strike="noStrike" dirty="0">
                        <a:solidFill>
                          <a:srgbClr val="000000"/>
                        </a:solidFill>
                        <a:effectLst/>
                        <a:latin typeface="+mj-lt"/>
                      </a:endParaRPr>
                    </a:p>
                  </a:txBody>
                  <a:tcPr marL="5963" marR="5963" marT="5963" marB="0"/>
                </a:tc>
                <a:extLst>
                  <a:ext uri="{0D108BD9-81ED-4DB2-BD59-A6C34878D82A}">
                    <a16:rowId xmlns:a16="http://schemas.microsoft.com/office/drawing/2014/main" xmlns="" val="837588866"/>
                  </a:ext>
                </a:extLst>
              </a:tr>
            </a:tbl>
          </a:graphicData>
        </a:graphic>
      </p:graphicFrame>
    </p:spTree>
    <p:extLst>
      <p:ext uri="{BB962C8B-B14F-4D97-AF65-F5344CB8AC3E}">
        <p14:creationId xmlns:p14="http://schemas.microsoft.com/office/powerpoint/2010/main" xmlns="" val="689391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639762"/>
          </a:xfrm>
        </p:spPr>
        <p:txBody>
          <a:bodyPr>
            <a:normAutofit/>
          </a:bodyPr>
          <a:lstStyle/>
          <a:p>
            <a:r>
              <a:rPr lang="en-US" sz="2000" b="1" u="sng" dirty="0">
                <a:latin typeface="+mn-lt"/>
              </a:rPr>
              <a:t>District  wise Target  &amp; Course Allocation to Training Partners</a:t>
            </a:r>
            <a:endParaRPr lang="en-IN" sz="2000" dirty="0">
              <a:latin typeface="+mn-lt"/>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13</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xmlns="" val="4246878637"/>
              </p:ext>
            </p:extLst>
          </p:nvPr>
        </p:nvGraphicFramePr>
        <p:xfrm>
          <a:off x="381000" y="914399"/>
          <a:ext cx="10393094" cy="5483063"/>
        </p:xfrm>
        <a:graphic>
          <a:graphicData uri="http://schemas.openxmlformats.org/drawingml/2006/table">
            <a:tbl>
              <a:tblPr>
                <a:tableStyleId>{5C22544A-7EE6-4342-B048-85BDC9FD1C3A}</a:tableStyleId>
              </a:tblPr>
              <a:tblGrid>
                <a:gridCol w="1716623">
                  <a:extLst>
                    <a:ext uri="{9D8B030D-6E8A-4147-A177-3AD203B41FA5}">
                      <a16:colId xmlns:a16="http://schemas.microsoft.com/office/drawing/2014/main" xmlns="" val="1272730478"/>
                    </a:ext>
                  </a:extLst>
                </a:gridCol>
                <a:gridCol w="3960278">
                  <a:extLst>
                    <a:ext uri="{9D8B030D-6E8A-4147-A177-3AD203B41FA5}">
                      <a16:colId xmlns:a16="http://schemas.microsoft.com/office/drawing/2014/main" xmlns="" val="1686224749"/>
                    </a:ext>
                  </a:extLst>
                </a:gridCol>
                <a:gridCol w="1834076">
                  <a:extLst>
                    <a:ext uri="{9D8B030D-6E8A-4147-A177-3AD203B41FA5}">
                      <a16:colId xmlns:a16="http://schemas.microsoft.com/office/drawing/2014/main" xmlns="" val="2992862656"/>
                    </a:ext>
                  </a:extLst>
                </a:gridCol>
                <a:gridCol w="1310053">
                  <a:extLst>
                    <a:ext uri="{9D8B030D-6E8A-4147-A177-3AD203B41FA5}">
                      <a16:colId xmlns:a16="http://schemas.microsoft.com/office/drawing/2014/main" xmlns="" val="719102916"/>
                    </a:ext>
                  </a:extLst>
                </a:gridCol>
                <a:gridCol w="1572064">
                  <a:extLst>
                    <a:ext uri="{9D8B030D-6E8A-4147-A177-3AD203B41FA5}">
                      <a16:colId xmlns:a16="http://schemas.microsoft.com/office/drawing/2014/main" xmlns="" val="3437804781"/>
                    </a:ext>
                  </a:extLst>
                </a:gridCol>
              </a:tblGrid>
              <a:tr h="420086">
                <a:tc>
                  <a:txBody>
                    <a:bodyPr/>
                    <a:lstStyle/>
                    <a:p>
                      <a:pPr algn="l" fontAlgn="t"/>
                      <a:r>
                        <a:rPr lang="en-IN" sz="1400" b="1" u="none" strike="noStrike" dirty="0">
                          <a:effectLst/>
                          <a:latin typeface="+mj-lt"/>
                        </a:rPr>
                        <a:t>Name of Training Partner</a:t>
                      </a:r>
                      <a:endParaRPr lang="en-IN" sz="1400" b="1" i="0" u="none" strike="noStrike" dirty="0">
                        <a:solidFill>
                          <a:srgbClr val="000000"/>
                        </a:solidFill>
                        <a:effectLst/>
                        <a:latin typeface="+mj-lt"/>
                      </a:endParaRPr>
                    </a:p>
                  </a:txBody>
                  <a:tcPr marL="7164" marR="7164" marT="7164" marB="0"/>
                </a:tc>
                <a:tc>
                  <a:txBody>
                    <a:bodyPr/>
                    <a:lstStyle/>
                    <a:p>
                      <a:pPr algn="l" fontAlgn="t"/>
                      <a:r>
                        <a:rPr lang="en-IN" sz="1400" b="1" u="none" strike="noStrike" dirty="0">
                          <a:effectLst/>
                          <a:latin typeface="+mj-lt"/>
                        </a:rPr>
                        <a:t>Name of Course</a:t>
                      </a:r>
                      <a:endParaRPr lang="en-IN" sz="1400" b="1" i="0" u="none" strike="noStrike" dirty="0">
                        <a:solidFill>
                          <a:srgbClr val="000000"/>
                        </a:solidFill>
                        <a:effectLst/>
                        <a:latin typeface="+mj-lt"/>
                      </a:endParaRPr>
                    </a:p>
                  </a:txBody>
                  <a:tcPr marL="7164" marR="7164" marT="7164" marB="0"/>
                </a:tc>
                <a:tc>
                  <a:txBody>
                    <a:bodyPr/>
                    <a:lstStyle/>
                    <a:p>
                      <a:pPr algn="l" fontAlgn="t"/>
                      <a:r>
                        <a:rPr lang="en-IN" sz="1400" b="1" u="none" strike="noStrike" dirty="0">
                          <a:effectLst/>
                          <a:latin typeface="+mj-lt"/>
                        </a:rPr>
                        <a:t>Type of </a:t>
                      </a:r>
                      <a:r>
                        <a:rPr lang="en-IN" sz="1400" b="1" u="none" strike="noStrike" dirty="0" smtClean="0">
                          <a:effectLst/>
                          <a:latin typeface="+mj-lt"/>
                        </a:rPr>
                        <a:t>Centre</a:t>
                      </a:r>
                    </a:p>
                    <a:p>
                      <a:pPr algn="l" fontAlgn="t"/>
                      <a:r>
                        <a:rPr lang="en-IN" sz="1400" b="1" u="none" strike="noStrike" dirty="0" smtClean="0">
                          <a:effectLst/>
                          <a:latin typeface="+mj-lt"/>
                        </a:rPr>
                        <a:t>(</a:t>
                      </a:r>
                      <a:r>
                        <a:rPr lang="en-IN" sz="1400" b="1" u="none" strike="noStrike" dirty="0">
                          <a:effectLst/>
                          <a:latin typeface="+mj-lt"/>
                        </a:rPr>
                        <a:t>UC/MSDC/HSDC)</a:t>
                      </a:r>
                      <a:endParaRPr lang="en-IN" sz="1400" b="1" i="0" u="none" strike="noStrike" dirty="0">
                        <a:solidFill>
                          <a:srgbClr val="000000"/>
                        </a:solidFill>
                        <a:effectLst/>
                        <a:latin typeface="+mj-lt"/>
                      </a:endParaRPr>
                    </a:p>
                  </a:txBody>
                  <a:tcPr marL="7164" marR="7164" marT="7164" marB="0"/>
                </a:tc>
                <a:tc>
                  <a:txBody>
                    <a:bodyPr/>
                    <a:lstStyle/>
                    <a:p>
                      <a:pPr algn="l" fontAlgn="t"/>
                      <a:r>
                        <a:rPr lang="en-IN" sz="1400" b="1" u="none" strike="noStrike" dirty="0">
                          <a:effectLst/>
                          <a:latin typeface="+mj-lt"/>
                        </a:rPr>
                        <a:t>Name of District</a:t>
                      </a:r>
                      <a:endParaRPr lang="en-IN" sz="1400" b="1" i="0" u="none" strike="noStrike" dirty="0">
                        <a:solidFill>
                          <a:srgbClr val="000000"/>
                        </a:solidFill>
                        <a:effectLst/>
                        <a:latin typeface="+mj-lt"/>
                      </a:endParaRPr>
                    </a:p>
                  </a:txBody>
                  <a:tcPr marL="7164" marR="7164" marT="7164" marB="0"/>
                </a:tc>
                <a:tc>
                  <a:txBody>
                    <a:bodyPr/>
                    <a:lstStyle/>
                    <a:p>
                      <a:pPr algn="l" fontAlgn="t"/>
                      <a:r>
                        <a:rPr lang="en-IN" sz="1400" b="1" u="none" strike="noStrike" dirty="0">
                          <a:effectLst/>
                          <a:latin typeface="+mj-lt"/>
                        </a:rPr>
                        <a:t>Name of Tehsil</a:t>
                      </a:r>
                      <a:endParaRPr lang="en-IN" sz="1400" b="1" i="0" u="none" strike="noStrike" dirty="0">
                        <a:solidFill>
                          <a:srgbClr val="000000"/>
                        </a:solidFill>
                        <a:effectLst/>
                        <a:latin typeface="+mj-lt"/>
                      </a:endParaRPr>
                    </a:p>
                  </a:txBody>
                  <a:tcPr marL="7164" marR="7164" marT="7164" marB="0"/>
                </a:tc>
                <a:extLst>
                  <a:ext uri="{0D108BD9-81ED-4DB2-BD59-A6C34878D82A}">
                    <a16:rowId xmlns:a16="http://schemas.microsoft.com/office/drawing/2014/main" xmlns="" val="3952318967"/>
                  </a:ext>
                </a:extLst>
              </a:tr>
              <a:tr h="3819209">
                <a:tc>
                  <a:txBody>
                    <a:bodyPr/>
                    <a:lstStyle/>
                    <a:p>
                      <a:pPr algn="l" fontAlgn="t"/>
                      <a:r>
                        <a:rPr lang="en-IN" sz="1400" u="none" strike="noStrike" dirty="0" smtClean="0">
                          <a:effectLst/>
                          <a:latin typeface="+mj-lt"/>
                        </a:rPr>
                        <a:t>18. </a:t>
                      </a:r>
                      <a:r>
                        <a:rPr lang="en-IN" sz="1400" u="none" strike="noStrike" dirty="0" err="1" smtClean="0">
                          <a:effectLst/>
                          <a:latin typeface="+mj-lt"/>
                        </a:rPr>
                        <a:t>Yashaswi</a:t>
                      </a:r>
                      <a:r>
                        <a:rPr lang="en-IN" sz="1400" u="none" strike="noStrike" dirty="0" smtClean="0">
                          <a:effectLst/>
                          <a:latin typeface="+mj-lt"/>
                        </a:rPr>
                        <a:t> </a:t>
                      </a:r>
                      <a:r>
                        <a:rPr lang="en-IN" sz="1400" u="none" strike="noStrike" dirty="0">
                          <a:effectLst/>
                          <a:latin typeface="+mj-lt"/>
                        </a:rPr>
                        <a:t>Academy for Skills</a:t>
                      </a:r>
                      <a:endParaRPr lang="en-IN" sz="1400" b="0" i="0" u="none" strike="noStrike" dirty="0">
                        <a:solidFill>
                          <a:srgbClr val="000000"/>
                        </a:solidFill>
                        <a:effectLst/>
                        <a:latin typeface="+mj-lt"/>
                      </a:endParaRPr>
                    </a:p>
                  </a:txBody>
                  <a:tcPr marL="6033" marR="6033" marT="6033" marB="0"/>
                </a:tc>
                <a:tc>
                  <a:txBody>
                    <a:bodyPr/>
                    <a:lstStyle/>
                    <a:p>
                      <a:pPr algn="l" fontAlgn="t"/>
                      <a:r>
                        <a:rPr lang="en-IN" sz="1400" u="none" strike="noStrike" dirty="0" smtClean="0">
                          <a:effectLst/>
                          <a:latin typeface="+mj-lt"/>
                        </a:rPr>
                        <a:t>1.Hand </a:t>
                      </a:r>
                      <a:r>
                        <a:rPr lang="en-IN" sz="1400" u="none" strike="noStrike" dirty="0">
                          <a:effectLst/>
                          <a:latin typeface="+mj-lt"/>
                        </a:rPr>
                        <a:t>Embroiderer</a:t>
                      </a:r>
                      <a:br>
                        <a:rPr lang="en-IN" sz="1400" u="none" strike="noStrike" dirty="0">
                          <a:effectLst/>
                          <a:latin typeface="+mj-lt"/>
                        </a:rPr>
                      </a:br>
                      <a:r>
                        <a:rPr lang="en-IN" sz="1400" u="none" strike="noStrike" dirty="0" smtClean="0">
                          <a:effectLst/>
                          <a:latin typeface="+mj-lt"/>
                        </a:rPr>
                        <a:t>2. Self </a:t>
                      </a:r>
                      <a:r>
                        <a:rPr lang="en-IN" sz="1400" u="none" strike="noStrike" dirty="0">
                          <a:effectLst/>
                          <a:latin typeface="+mj-lt"/>
                        </a:rPr>
                        <a:t>Employed Tailor</a:t>
                      </a:r>
                      <a:br>
                        <a:rPr lang="en-IN" sz="1400" u="none" strike="noStrike" dirty="0">
                          <a:effectLst/>
                          <a:latin typeface="+mj-lt"/>
                        </a:rPr>
                      </a:br>
                      <a:r>
                        <a:rPr lang="en-IN" sz="1400" u="none" strike="noStrike" dirty="0" smtClean="0">
                          <a:effectLst/>
                          <a:latin typeface="+mj-lt"/>
                        </a:rPr>
                        <a:t>3. Sewing </a:t>
                      </a:r>
                      <a:r>
                        <a:rPr lang="en-IN" sz="1400" u="none" strike="noStrike" dirty="0">
                          <a:effectLst/>
                          <a:latin typeface="+mj-lt"/>
                        </a:rPr>
                        <a:t>Machine Operator</a:t>
                      </a:r>
                      <a:br>
                        <a:rPr lang="en-IN" sz="1400" u="none" strike="noStrike" dirty="0">
                          <a:effectLst/>
                          <a:latin typeface="+mj-lt"/>
                        </a:rPr>
                      </a:br>
                      <a:r>
                        <a:rPr lang="en-IN" sz="1400" u="none" strike="noStrike" dirty="0" smtClean="0">
                          <a:effectLst/>
                          <a:latin typeface="+mj-lt"/>
                        </a:rPr>
                        <a:t>4. CNC </a:t>
                      </a:r>
                      <a:r>
                        <a:rPr lang="en-IN" sz="1400" u="none" strike="noStrike" dirty="0">
                          <a:effectLst/>
                          <a:latin typeface="+mj-lt"/>
                        </a:rPr>
                        <a:t>Operator / Machining Technician L4</a:t>
                      </a:r>
                      <a:br>
                        <a:rPr lang="en-IN" sz="1400" u="none" strike="noStrike" dirty="0">
                          <a:effectLst/>
                          <a:latin typeface="+mj-lt"/>
                        </a:rPr>
                      </a:br>
                      <a:r>
                        <a:rPr lang="en-IN" sz="1400" u="none" strike="noStrike" dirty="0" smtClean="0">
                          <a:effectLst/>
                          <a:latin typeface="+mj-lt"/>
                        </a:rPr>
                        <a:t>5. Mutual </a:t>
                      </a:r>
                      <a:r>
                        <a:rPr lang="en-IN" sz="1400" u="none" strike="noStrike" dirty="0">
                          <a:effectLst/>
                          <a:latin typeface="+mj-lt"/>
                        </a:rPr>
                        <a:t>Fund </a:t>
                      </a:r>
                      <a:r>
                        <a:rPr lang="en-IN" sz="1400" u="none" strike="noStrike" dirty="0" smtClean="0">
                          <a:effectLst/>
                          <a:latin typeface="+mj-lt"/>
                        </a:rPr>
                        <a:t>Agent, Life </a:t>
                      </a:r>
                      <a:r>
                        <a:rPr lang="en-IN" sz="1400" u="none" strike="noStrike" dirty="0">
                          <a:effectLst/>
                          <a:latin typeface="+mj-lt"/>
                        </a:rPr>
                        <a:t>Insurance Agent</a:t>
                      </a:r>
                      <a:br>
                        <a:rPr lang="en-IN" sz="1400" u="none" strike="noStrike" dirty="0">
                          <a:effectLst/>
                          <a:latin typeface="+mj-lt"/>
                        </a:rPr>
                      </a:br>
                      <a:r>
                        <a:rPr lang="en-IN" sz="1400" u="none" strike="noStrike" dirty="0" smtClean="0">
                          <a:effectLst/>
                          <a:latin typeface="+mj-lt"/>
                        </a:rPr>
                        <a:t>6. CNC Programmer, CNC </a:t>
                      </a:r>
                      <a:r>
                        <a:rPr lang="en-IN" sz="1400" u="none" strike="noStrike" dirty="0">
                          <a:effectLst/>
                          <a:latin typeface="+mj-lt"/>
                        </a:rPr>
                        <a:t>Setter cum operator - Vertical Machining Centre</a:t>
                      </a:r>
                      <a:br>
                        <a:rPr lang="en-IN" sz="1400" u="none" strike="noStrike" dirty="0">
                          <a:effectLst/>
                          <a:latin typeface="+mj-lt"/>
                        </a:rPr>
                      </a:br>
                      <a:r>
                        <a:rPr lang="en-IN" sz="1400" u="none" strike="noStrike" dirty="0" smtClean="0">
                          <a:effectLst/>
                          <a:latin typeface="+mj-lt"/>
                        </a:rPr>
                        <a:t>7. Bar </a:t>
                      </a:r>
                      <a:r>
                        <a:rPr lang="en-IN" sz="1400" u="none" strike="noStrike" dirty="0">
                          <a:effectLst/>
                          <a:latin typeface="+mj-lt"/>
                        </a:rPr>
                        <a:t>Bender and Steel Fixer </a:t>
                      </a:r>
                      <a:br>
                        <a:rPr lang="en-IN" sz="1400" u="none" strike="noStrike" dirty="0">
                          <a:effectLst/>
                          <a:latin typeface="+mj-lt"/>
                        </a:rPr>
                      </a:br>
                      <a:r>
                        <a:rPr lang="en-IN" sz="1400" u="none" strike="noStrike" dirty="0" smtClean="0">
                          <a:effectLst/>
                          <a:latin typeface="+mj-lt"/>
                        </a:rPr>
                        <a:t>8. Assistant Electrician, Assistant </a:t>
                      </a:r>
                      <a:r>
                        <a:rPr lang="en-IN" sz="1400" u="none" strike="noStrike" dirty="0">
                          <a:effectLst/>
                          <a:latin typeface="+mj-lt"/>
                        </a:rPr>
                        <a:t>Bar Bender &amp; Steel </a:t>
                      </a:r>
                      <a:r>
                        <a:rPr lang="en-IN" sz="1400" u="none" strike="noStrike" dirty="0" smtClean="0">
                          <a:effectLst/>
                          <a:latin typeface="+mj-lt"/>
                        </a:rPr>
                        <a:t>Fixer, Baking Technician, Craft Baker, Inventory Clerk, Consignment </a:t>
                      </a:r>
                      <a:r>
                        <a:rPr lang="en-IN" sz="1400" u="none" strike="noStrike" dirty="0">
                          <a:effectLst/>
                          <a:latin typeface="+mj-lt"/>
                        </a:rPr>
                        <a:t>Booking </a:t>
                      </a:r>
                      <a:r>
                        <a:rPr lang="en-IN" sz="1400" u="none" strike="noStrike" dirty="0" smtClean="0">
                          <a:effectLst/>
                          <a:latin typeface="+mj-lt"/>
                        </a:rPr>
                        <a:t>Assistant, Documentation </a:t>
                      </a:r>
                      <a:r>
                        <a:rPr lang="en-IN" sz="1400" u="none" strike="noStrike" dirty="0">
                          <a:effectLst/>
                          <a:latin typeface="+mj-lt"/>
                        </a:rPr>
                        <a:t>Assistant</a:t>
                      </a:r>
                      <a:br>
                        <a:rPr lang="en-IN" sz="1400" u="none" strike="noStrike" dirty="0">
                          <a:effectLst/>
                          <a:latin typeface="+mj-lt"/>
                        </a:rPr>
                      </a:br>
                      <a:r>
                        <a:rPr lang="en-IN" sz="1400" u="none" strike="noStrike" dirty="0">
                          <a:effectLst/>
                          <a:latin typeface="+mj-lt"/>
                        </a:rPr>
                        <a:t>Retail Sales </a:t>
                      </a:r>
                      <a:r>
                        <a:rPr lang="en-IN" sz="1400" u="none" strike="noStrike" dirty="0" smtClean="0">
                          <a:effectLst/>
                          <a:latin typeface="+mj-lt"/>
                        </a:rPr>
                        <a:t>Associate, Retail </a:t>
                      </a:r>
                      <a:r>
                        <a:rPr lang="en-IN" sz="1400" u="none" strike="noStrike" dirty="0">
                          <a:effectLst/>
                          <a:latin typeface="+mj-lt"/>
                        </a:rPr>
                        <a:t>Trainee </a:t>
                      </a:r>
                      <a:r>
                        <a:rPr lang="en-IN" sz="1400" u="none" strike="noStrike" dirty="0" smtClean="0">
                          <a:effectLst/>
                          <a:latin typeface="+mj-lt"/>
                        </a:rPr>
                        <a:t>Associate, Retail </a:t>
                      </a:r>
                      <a:r>
                        <a:rPr lang="en-IN" sz="1400" u="none" strike="noStrike" dirty="0">
                          <a:effectLst/>
                          <a:latin typeface="+mj-lt"/>
                        </a:rPr>
                        <a:t>Team Leader </a:t>
                      </a:r>
                      <a:br>
                        <a:rPr lang="en-IN" sz="1400" u="none" strike="noStrike" dirty="0">
                          <a:effectLst/>
                          <a:latin typeface="+mj-lt"/>
                        </a:rPr>
                      </a:br>
                      <a:r>
                        <a:rPr lang="en-IN" sz="1400" u="none" strike="noStrike" dirty="0">
                          <a:effectLst/>
                          <a:latin typeface="+mj-lt"/>
                        </a:rPr>
                        <a:t>Counter Sale </a:t>
                      </a:r>
                      <a:r>
                        <a:rPr lang="en-IN" sz="1400" u="none" strike="noStrike" dirty="0" smtClean="0">
                          <a:effectLst/>
                          <a:latin typeface="+mj-lt"/>
                        </a:rPr>
                        <a:t>Executive,</a:t>
                      </a:r>
                      <a:r>
                        <a:rPr lang="en-IN" sz="1400" u="none" strike="noStrike" baseline="0" dirty="0" smtClean="0">
                          <a:effectLst/>
                          <a:latin typeface="+mj-lt"/>
                        </a:rPr>
                        <a:t> </a:t>
                      </a:r>
                      <a:r>
                        <a:rPr lang="en-IN" sz="1400" u="none" strike="noStrike" dirty="0" smtClean="0">
                          <a:effectLst/>
                          <a:latin typeface="+mj-lt"/>
                        </a:rPr>
                        <a:t>F&amp;B </a:t>
                      </a:r>
                      <a:r>
                        <a:rPr lang="en-IN" sz="1400" u="none" strike="noStrike" dirty="0">
                          <a:effectLst/>
                          <a:latin typeface="+mj-lt"/>
                        </a:rPr>
                        <a:t>Service </a:t>
                      </a:r>
                      <a:r>
                        <a:rPr lang="en-IN" sz="1400" u="none" strike="noStrike" dirty="0" smtClean="0">
                          <a:effectLst/>
                          <a:latin typeface="+mj-lt"/>
                        </a:rPr>
                        <a:t>Trainee, Front </a:t>
                      </a:r>
                      <a:r>
                        <a:rPr lang="en-IN" sz="1400" u="none" strike="noStrike" dirty="0">
                          <a:effectLst/>
                          <a:latin typeface="+mj-lt"/>
                        </a:rPr>
                        <a:t>Office Associate</a:t>
                      </a:r>
                      <a:br>
                        <a:rPr lang="en-IN" sz="1400" u="none" strike="noStrike" dirty="0">
                          <a:effectLst/>
                          <a:latin typeface="+mj-lt"/>
                        </a:rPr>
                      </a:br>
                      <a:r>
                        <a:rPr lang="en-IN" sz="1400" u="none" strike="noStrike" dirty="0">
                          <a:effectLst/>
                          <a:latin typeface="+mj-lt"/>
                        </a:rPr>
                        <a:t>Meet &amp; Greet </a:t>
                      </a:r>
                      <a:r>
                        <a:rPr lang="en-IN" sz="1400" u="none" strike="noStrike" dirty="0" smtClean="0">
                          <a:effectLst/>
                          <a:latin typeface="+mj-lt"/>
                        </a:rPr>
                        <a:t>officer, Room </a:t>
                      </a:r>
                      <a:r>
                        <a:rPr lang="en-IN" sz="1400" u="none" strike="noStrike" dirty="0">
                          <a:effectLst/>
                          <a:latin typeface="+mj-lt"/>
                        </a:rPr>
                        <a:t>Attendant</a:t>
                      </a:r>
                      <a:br>
                        <a:rPr lang="en-IN" sz="1400" u="none" strike="noStrike" dirty="0">
                          <a:effectLst/>
                          <a:latin typeface="+mj-lt"/>
                        </a:rPr>
                      </a:br>
                      <a:r>
                        <a:rPr lang="en-IN" sz="1400" u="none" strike="noStrike" dirty="0">
                          <a:effectLst/>
                          <a:latin typeface="+mj-lt"/>
                        </a:rPr>
                        <a:t>Trainee </a:t>
                      </a:r>
                      <a:r>
                        <a:rPr lang="en-IN" sz="1400" u="none" strike="noStrike" dirty="0" smtClean="0">
                          <a:effectLst/>
                          <a:latin typeface="+mj-lt"/>
                        </a:rPr>
                        <a:t>Chef</a:t>
                      </a:r>
                      <a:endParaRPr lang="en-IN" sz="1400" b="0" i="0" u="none" strike="noStrike" dirty="0">
                        <a:solidFill>
                          <a:srgbClr val="000000"/>
                        </a:solidFill>
                        <a:effectLst/>
                        <a:latin typeface="+mj-lt"/>
                      </a:endParaRPr>
                    </a:p>
                  </a:txBody>
                  <a:tcPr marL="6033" marR="6033" marT="6033" marB="0"/>
                </a:tc>
                <a:tc>
                  <a:txBody>
                    <a:bodyPr/>
                    <a:lstStyle/>
                    <a:p>
                      <a:pPr algn="l" fontAlgn="t"/>
                      <a:r>
                        <a:rPr lang="en-IN" sz="1400" u="none" strike="noStrike" dirty="0">
                          <a:effectLst/>
                          <a:latin typeface="+mj-lt"/>
                        </a:rPr>
                        <a:t>MSDC</a:t>
                      </a:r>
                      <a:endParaRPr lang="en-IN" sz="1400" b="0" i="0" u="none" strike="noStrike" dirty="0">
                        <a:solidFill>
                          <a:srgbClr val="000000"/>
                        </a:solidFill>
                        <a:effectLst/>
                        <a:latin typeface="+mj-lt"/>
                      </a:endParaRPr>
                    </a:p>
                  </a:txBody>
                  <a:tcPr marL="6033" marR="6033" marT="6033" marB="0"/>
                </a:tc>
                <a:tc>
                  <a:txBody>
                    <a:bodyPr/>
                    <a:lstStyle/>
                    <a:p>
                      <a:pPr algn="l" fontAlgn="t"/>
                      <a:r>
                        <a:rPr lang="en-IN" sz="1400" u="none" strike="noStrike" dirty="0">
                          <a:effectLst/>
                          <a:latin typeface="+mj-lt"/>
                        </a:rPr>
                        <a:t>Amritsar   </a:t>
                      </a:r>
                      <a:endParaRPr lang="en-IN" sz="1400" b="0" i="0" u="none" strike="noStrike" dirty="0">
                        <a:solidFill>
                          <a:srgbClr val="000000"/>
                        </a:solidFill>
                        <a:effectLst/>
                        <a:latin typeface="+mj-lt"/>
                      </a:endParaRPr>
                    </a:p>
                  </a:txBody>
                  <a:tcPr marL="6033" marR="6033" marT="6033" marB="0"/>
                </a:tc>
                <a:tc>
                  <a:txBody>
                    <a:bodyPr/>
                    <a:lstStyle/>
                    <a:p>
                      <a:pPr algn="l" fontAlgn="t"/>
                      <a:r>
                        <a:rPr lang="en-IN" sz="1400" u="none" strike="noStrike" dirty="0">
                          <a:effectLst/>
                          <a:latin typeface="+mj-lt"/>
                        </a:rPr>
                        <a:t>MSDC PITTC, </a:t>
                      </a:r>
                      <a:br>
                        <a:rPr lang="en-IN" sz="1400" u="none" strike="noStrike" dirty="0">
                          <a:effectLst/>
                          <a:latin typeface="+mj-lt"/>
                        </a:rPr>
                      </a:br>
                      <a:r>
                        <a:rPr lang="en-IN" sz="1400" u="none" strike="noStrike" dirty="0">
                          <a:effectLst/>
                          <a:latin typeface="+mj-lt"/>
                        </a:rPr>
                        <a:t>Opp. GNDU GT Road, </a:t>
                      </a:r>
                      <a:br>
                        <a:rPr lang="en-IN" sz="1400" u="none" strike="noStrike" dirty="0">
                          <a:effectLst/>
                          <a:latin typeface="+mj-lt"/>
                        </a:rPr>
                      </a:br>
                      <a:r>
                        <a:rPr lang="en-IN" sz="1400" u="none" strike="noStrike" dirty="0">
                          <a:effectLst/>
                          <a:latin typeface="+mj-lt"/>
                        </a:rPr>
                        <a:t>Amritsar</a:t>
                      </a:r>
                      <a:endParaRPr lang="en-IN" sz="1400" b="0" i="0" u="none" strike="noStrike" dirty="0">
                        <a:solidFill>
                          <a:srgbClr val="000000"/>
                        </a:solidFill>
                        <a:effectLst/>
                        <a:latin typeface="+mj-lt"/>
                      </a:endParaRPr>
                    </a:p>
                  </a:txBody>
                  <a:tcPr marL="6033" marR="6033" marT="6033" marB="0"/>
                </a:tc>
                <a:extLst>
                  <a:ext uri="{0D108BD9-81ED-4DB2-BD59-A6C34878D82A}">
                    <a16:rowId xmlns:a16="http://schemas.microsoft.com/office/drawing/2014/main" xmlns="" val="1128217515"/>
                  </a:ext>
                </a:extLst>
              </a:tr>
              <a:tr h="1202666">
                <a:tc>
                  <a:txBody>
                    <a:bodyPr/>
                    <a:lstStyle/>
                    <a:p>
                      <a:pPr algn="l" fontAlgn="t"/>
                      <a:r>
                        <a:rPr lang="en-IN" sz="1400" u="none" strike="noStrike" dirty="0" smtClean="0">
                          <a:effectLst/>
                          <a:latin typeface="+mj-lt"/>
                        </a:rPr>
                        <a:t>19. M/s </a:t>
                      </a:r>
                      <a:r>
                        <a:rPr lang="en-IN" sz="1400" u="none" strike="noStrike" dirty="0" err="1">
                          <a:effectLst/>
                          <a:latin typeface="+mj-lt"/>
                        </a:rPr>
                        <a:t>Vidyanta</a:t>
                      </a:r>
                      <a:endParaRPr lang="en-IN" sz="1400" b="0" i="0" u="none" strike="noStrike" dirty="0">
                        <a:solidFill>
                          <a:srgbClr val="000000"/>
                        </a:solidFill>
                        <a:effectLst/>
                        <a:latin typeface="+mj-lt"/>
                      </a:endParaRPr>
                    </a:p>
                  </a:txBody>
                  <a:tcPr marL="6033" marR="6033" marT="6033" marB="0"/>
                </a:tc>
                <a:tc>
                  <a:txBody>
                    <a:bodyPr/>
                    <a:lstStyle/>
                    <a:p>
                      <a:pPr algn="l" fontAlgn="t"/>
                      <a:r>
                        <a:rPr lang="en-IN" sz="1400" u="none" strike="noStrike" dirty="0" smtClean="0">
                          <a:effectLst/>
                          <a:latin typeface="+mj-lt"/>
                        </a:rPr>
                        <a:t>1 Cardiac </a:t>
                      </a:r>
                      <a:r>
                        <a:rPr lang="en-IN" sz="1400" u="none" strike="noStrike" dirty="0">
                          <a:effectLst/>
                          <a:latin typeface="+mj-lt"/>
                        </a:rPr>
                        <a:t>Care Technician                    </a:t>
                      </a:r>
                      <a:r>
                        <a:rPr lang="en-IN" sz="1400" u="none" strike="noStrike" dirty="0" smtClean="0">
                          <a:effectLst/>
                          <a:latin typeface="+mj-lt"/>
                        </a:rPr>
                        <a:t>2.Emergency </a:t>
                      </a:r>
                      <a:r>
                        <a:rPr lang="en-IN" sz="1400" u="none" strike="noStrike" dirty="0">
                          <a:effectLst/>
                          <a:latin typeface="+mj-lt"/>
                        </a:rPr>
                        <a:t>Medical Technician-Basic             </a:t>
                      </a:r>
                      <a:r>
                        <a:rPr lang="en-IN" sz="1400" u="none" strike="noStrike" dirty="0" smtClean="0">
                          <a:effectLst/>
                          <a:latin typeface="+mj-lt"/>
                        </a:rPr>
                        <a:t>3. Emergency </a:t>
                      </a:r>
                      <a:r>
                        <a:rPr lang="en-IN" sz="1400" u="none" strike="noStrike" dirty="0">
                          <a:effectLst/>
                          <a:latin typeface="+mj-lt"/>
                        </a:rPr>
                        <a:t>Medical </a:t>
                      </a:r>
                      <a:r>
                        <a:rPr lang="en-IN" sz="1400" u="none" strike="noStrike" dirty="0" smtClean="0">
                          <a:effectLst/>
                          <a:latin typeface="+mj-lt"/>
                        </a:rPr>
                        <a:t>Technician-Advanced,</a:t>
                      </a:r>
                      <a:r>
                        <a:rPr lang="en-IN" sz="1400" u="none" strike="noStrike" baseline="0" dirty="0" smtClean="0">
                          <a:effectLst/>
                          <a:latin typeface="+mj-lt"/>
                        </a:rPr>
                        <a:t> </a:t>
                      </a:r>
                      <a:r>
                        <a:rPr lang="en-IN" sz="1400" u="none" strike="noStrike" dirty="0" smtClean="0">
                          <a:effectLst/>
                          <a:latin typeface="+mj-lt"/>
                        </a:rPr>
                        <a:t>Operation </a:t>
                      </a:r>
                      <a:r>
                        <a:rPr lang="en-IN" sz="1400" u="none" strike="noStrike" dirty="0">
                          <a:effectLst/>
                          <a:latin typeface="+mj-lt"/>
                        </a:rPr>
                        <a:t>Theatre </a:t>
                      </a:r>
                      <a:r>
                        <a:rPr lang="en-IN" sz="1400" u="none" strike="noStrike" dirty="0" smtClean="0">
                          <a:effectLst/>
                          <a:latin typeface="+mj-lt"/>
                        </a:rPr>
                        <a:t>Technician, Dialysis </a:t>
                      </a:r>
                      <a:r>
                        <a:rPr lang="en-IN" sz="1400" u="none" strike="noStrike" dirty="0">
                          <a:effectLst/>
                          <a:latin typeface="+mj-lt"/>
                        </a:rPr>
                        <a:t>Technician General Duty Assistant Home Health Aide        </a:t>
                      </a:r>
                      <a:endParaRPr lang="en-IN" sz="1400" b="0" i="0" u="none" strike="noStrike" dirty="0">
                        <a:solidFill>
                          <a:srgbClr val="000000"/>
                        </a:solidFill>
                        <a:effectLst/>
                        <a:latin typeface="+mj-lt"/>
                      </a:endParaRPr>
                    </a:p>
                  </a:txBody>
                  <a:tcPr marL="6033" marR="6033" marT="6033" marB="0"/>
                </a:tc>
                <a:tc>
                  <a:txBody>
                    <a:bodyPr/>
                    <a:lstStyle/>
                    <a:p>
                      <a:pPr algn="l" fontAlgn="t"/>
                      <a:r>
                        <a:rPr lang="en-IN" sz="1400" u="none" strike="noStrike">
                          <a:effectLst/>
                          <a:latin typeface="+mj-lt"/>
                        </a:rPr>
                        <a:t>HSDC</a:t>
                      </a:r>
                      <a:endParaRPr lang="en-IN" sz="1400" b="0" i="0" u="none" strike="noStrike">
                        <a:solidFill>
                          <a:srgbClr val="000000"/>
                        </a:solidFill>
                        <a:effectLst/>
                        <a:latin typeface="+mj-lt"/>
                      </a:endParaRPr>
                    </a:p>
                  </a:txBody>
                  <a:tcPr marL="6033" marR="6033" marT="6033" marB="0"/>
                </a:tc>
                <a:tc>
                  <a:txBody>
                    <a:bodyPr/>
                    <a:lstStyle/>
                    <a:p>
                      <a:pPr algn="l" fontAlgn="t"/>
                      <a:r>
                        <a:rPr lang="en-IN" sz="1400" u="none" strike="noStrike" dirty="0">
                          <a:effectLst/>
                          <a:latin typeface="+mj-lt"/>
                        </a:rPr>
                        <a:t>Amritsar   </a:t>
                      </a:r>
                      <a:endParaRPr lang="en-IN" sz="1400" b="0" i="0" u="none" strike="noStrike" dirty="0">
                        <a:solidFill>
                          <a:srgbClr val="000000"/>
                        </a:solidFill>
                        <a:effectLst/>
                        <a:latin typeface="+mj-lt"/>
                      </a:endParaRPr>
                    </a:p>
                  </a:txBody>
                  <a:tcPr marL="6033" marR="6033" marT="6033" marB="0"/>
                </a:tc>
                <a:tc>
                  <a:txBody>
                    <a:bodyPr/>
                    <a:lstStyle/>
                    <a:p>
                      <a:pPr algn="l" fontAlgn="t"/>
                      <a:r>
                        <a:rPr lang="en-IN" sz="1400" u="none" strike="noStrike" dirty="0">
                          <a:effectLst/>
                          <a:latin typeface="+mj-lt"/>
                        </a:rPr>
                        <a:t>SDC(Health Sector)</a:t>
                      </a:r>
                      <a:br>
                        <a:rPr lang="en-IN" sz="1400" u="none" strike="noStrike" dirty="0">
                          <a:effectLst/>
                          <a:latin typeface="+mj-lt"/>
                        </a:rPr>
                      </a:br>
                      <a:r>
                        <a:rPr lang="en-IN" sz="1400" u="none" strike="noStrike" dirty="0">
                          <a:effectLst/>
                          <a:latin typeface="+mj-lt"/>
                        </a:rPr>
                        <a:t>GMC Amritsar</a:t>
                      </a:r>
                      <a:endParaRPr lang="en-IN" sz="1400" b="0" i="0" u="none" strike="noStrike" dirty="0">
                        <a:solidFill>
                          <a:srgbClr val="000000"/>
                        </a:solidFill>
                        <a:effectLst/>
                        <a:latin typeface="+mj-lt"/>
                      </a:endParaRPr>
                    </a:p>
                  </a:txBody>
                  <a:tcPr marL="6033" marR="6033" marT="6033" marB="0"/>
                </a:tc>
                <a:extLst>
                  <a:ext uri="{0D108BD9-81ED-4DB2-BD59-A6C34878D82A}">
                    <a16:rowId xmlns:a16="http://schemas.microsoft.com/office/drawing/2014/main" xmlns="" val="2491461840"/>
                  </a:ext>
                </a:extLst>
              </a:tr>
            </a:tbl>
          </a:graphicData>
        </a:graphic>
      </p:graphicFrame>
    </p:spTree>
    <p:extLst>
      <p:ext uri="{BB962C8B-B14F-4D97-AF65-F5344CB8AC3E}">
        <p14:creationId xmlns:p14="http://schemas.microsoft.com/office/powerpoint/2010/main" xmlns="" val="3296374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16"/>
          <p:cNvSpPr/>
          <p:nvPr/>
        </p:nvSpPr>
        <p:spPr>
          <a:xfrm>
            <a:off x="0" y="6629400"/>
            <a:ext cx="11582400" cy="228600"/>
          </a:xfrm>
          <a:prstGeom prst="rect">
            <a:avLst/>
          </a:prstGeom>
          <a:blipFill>
            <a:blip r:embed="rId2" cstate="print"/>
            <a:stretch>
              <a:fillRect/>
            </a:stretch>
          </a:blipFill>
        </p:spPr>
        <p:txBody>
          <a:bodyPr wrap="square" lIns="0" tIns="0" rIns="0" bIns="0" rtlCol="0"/>
          <a:lstStyle/>
          <a:p>
            <a:endParaRPr/>
          </a:p>
        </p:txBody>
      </p:sp>
      <p:sp>
        <p:nvSpPr>
          <p:cNvPr id="4" name="object 17"/>
          <p:cNvSpPr/>
          <p:nvPr/>
        </p:nvSpPr>
        <p:spPr>
          <a:xfrm>
            <a:off x="6934200" y="6629400"/>
            <a:ext cx="5257800" cy="228600"/>
          </a:xfrm>
          <a:prstGeom prst="rect">
            <a:avLst/>
          </a:prstGeom>
          <a:blipFill>
            <a:blip r:embed="rId3" cstate="print"/>
            <a:stretch>
              <a:fillRect/>
            </a:stretch>
          </a:blipFill>
        </p:spPr>
        <p:txBody>
          <a:bodyPr wrap="square" lIns="0" tIns="0" rIns="0" bIns="0" rtlCol="0"/>
          <a:lstStyle/>
          <a:p>
            <a:endParaRPr/>
          </a:p>
        </p:txBody>
      </p:sp>
      <p:sp>
        <p:nvSpPr>
          <p:cNvPr id="20" name="Title 1"/>
          <p:cNvSpPr txBox="1">
            <a:spLocks/>
          </p:cNvSpPr>
          <p:nvPr/>
        </p:nvSpPr>
        <p:spPr>
          <a:xfrm>
            <a:off x="609600" y="1447800"/>
            <a:ext cx="9982200" cy="1066800"/>
          </a:xfrm>
          <a:prstGeom prst="rect">
            <a:avLst/>
          </a:prstGeom>
        </p:spPr>
        <p:txBody>
          <a:bodyPr vert="horz" lIns="91440" tIns="45720" rIns="91440" bIns="45720" rtlCol="0" anchor="ctr">
            <a:noAutofit/>
          </a:bodyPr>
          <a:lstStyle/>
          <a:p>
            <a:pPr marL="363538" lvl="2" indent="-363538">
              <a:lnSpc>
                <a:spcPct val="150000"/>
              </a:lnSpc>
              <a:buFont typeface="+mj-lt"/>
              <a:buAutoNum type="arabicPeriod"/>
            </a:pPr>
            <a:endParaRPr lang="en-IN" dirty="0">
              <a:solidFill>
                <a:schemeClr val="tx1">
                  <a:lumMod val="75000"/>
                  <a:lumOff val="25000"/>
                </a:schemeClr>
              </a:solidFill>
              <a:latin typeface="Calibri" panose="020F0502020204030204" pitchFamily="34" charset="0"/>
              <a:ea typeface="Calibri" panose="020F0502020204030204" pitchFamily="34" charset="0"/>
              <a:cs typeface="Arial" panose="020B0604020202020204" pitchFamily="34" charset="0"/>
            </a:endParaRPr>
          </a:p>
        </p:txBody>
      </p:sp>
      <p:grpSp>
        <p:nvGrpSpPr>
          <p:cNvPr id="31" name="Group 30"/>
          <p:cNvGrpSpPr/>
          <p:nvPr/>
        </p:nvGrpSpPr>
        <p:grpSpPr>
          <a:xfrm>
            <a:off x="11195540" y="228600"/>
            <a:ext cx="685800" cy="685800"/>
            <a:chOff x="8979322" y="293256"/>
            <a:chExt cx="1097280" cy="1121548"/>
          </a:xfrm>
        </p:grpSpPr>
        <p:sp>
          <p:nvSpPr>
            <p:cNvPr id="32" name="object 7"/>
            <p:cNvSpPr/>
            <p:nvPr/>
          </p:nvSpPr>
          <p:spPr>
            <a:xfrm>
              <a:off x="8979322" y="293256"/>
              <a:ext cx="1097280" cy="600156"/>
            </a:xfrm>
            <a:custGeom>
              <a:avLst/>
              <a:gdLst/>
              <a:ahLst/>
              <a:cxnLst/>
              <a:rect l="l" t="t" r="r" b="b"/>
              <a:pathLst>
                <a:path w="1143000" h="633094">
                  <a:moveTo>
                    <a:pt x="30318" y="578868"/>
                  </a:moveTo>
                  <a:lnTo>
                    <a:pt x="17176" y="579048"/>
                  </a:lnTo>
                  <a:lnTo>
                    <a:pt x="6169" y="588579"/>
                  </a:lnTo>
                  <a:lnTo>
                    <a:pt x="2628" y="610006"/>
                  </a:lnTo>
                  <a:lnTo>
                    <a:pt x="6134" y="630135"/>
                  </a:lnTo>
                  <a:lnTo>
                    <a:pt x="70891" y="625754"/>
                  </a:lnTo>
                  <a:lnTo>
                    <a:pt x="70221" y="614387"/>
                  </a:lnTo>
                  <a:lnTo>
                    <a:pt x="15760" y="614387"/>
                  </a:lnTo>
                  <a:lnTo>
                    <a:pt x="14884" y="608253"/>
                  </a:lnTo>
                  <a:lnTo>
                    <a:pt x="14884" y="602132"/>
                  </a:lnTo>
                  <a:lnTo>
                    <a:pt x="15760" y="594258"/>
                  </a:lnTo>
                  <a:lnTo>
                    <a:pt x="23634" y="593382"/>
                  </a:lnTo>
                  <a:lnTo>
                    <a:pt x="44169" y="593382"/>
                  </a:lnTo>
                  <a:lnTo>
                    <a:pt x="43202" y="590477"/>
                  </a:lnTo>
                  <a:lnTo>
                    <a:pt x="40258" y="585495"/>
                  </a:lnTo>
                  <a:lnTo>
                    <a:pt x="30318" y="578868"/>
                  </a:lnTo>
                  <a:close/>
                </a:path>
                <a:path w="1143000" h="633094">
                  <a:moveTo>
                    <a:pt x="44169" y="593382"/>
                  </a:moveTo>
                  <a:lnTo>
                    <a:pt x="34137" y="593382"/>
                  </a:lnTo>
                  <a:lnTo>
                    <a:pt x="34137" y="604748"/>
                  </a:lnTo>
                  <a:lnTo>
                    <a:pt x="35013" y="613498"/>
                  </a:lnTo>
                  <a:lnTo>
                    <a:pt x="15760" y="614387"/>
                  </a:lnTo>
                  <a:lnTo>
                    <a:pt x="70221" y="614387"/>
                  </a:lnTo>
                  <a:lnTo>
                    <a:pt x="70118" y="612635"/>
                  </a:lnTo>
                  <a:lnTo>
                    <a:pt x="47269" y="612635"/>
                  </a:lnTo>
                  <a:lnTo>
                    <a:pt x="46790" y="604703"/>
                  </a:lnTo>
                  <a:lnTo>
                    <a:pt x="45407" y="597098"/>
                  </a:lnTo>
                  <a:lnTo>
                    <a:pt x="44169" y="593382"/>
                  </a:lnTo>
                  <a:close/>
                </a:path>
                <a:path w="1143000" h="633094">
                  <a:moveTo>
                    <a:pt x="70015" y="610882"/>
                  </a:moveTo>
                  <a:lnTo>
                    <a:pt x="47269" y="612635"/>
                  </a:lnTo>
                  <a:lnTo>
                    <a:pt x="70118" y="612635"/>
                  </a:lnTo>
                  <a:lnTo>
                    <a:pt x="70015" y="610882"/>
                  </a:lnTo>
                  <a:close/>
                </a:path>
                <a:path w="1143000" h="633094">
                  <a:moveTo>
                    <a:pt x="876" y="550494"/>
                  </a:moveTo>
                  <a:lnTo>
                    <a:pt x="0" y="565365"/>
                  </a:lnTo>
                  <a:lnTo>
                    <a:pt x="40258" y="568871"/>
                  </a:lnTo>
                  <a:lnTo>
                    <a:pt x="51545" y="568120"/>
                  </a:lnTo>
                  <a:lnTo>
                    <a:pt x="60286" y="563513"/>
                  </a:lnTo>
                  <a:lnTo>
                    <a:pt x="66237" y="555460"/>
                  </a:lnTo>
                  <a:lnTo>
                    <a:pt x="66539" y="554308"/>
                  </a:lnTo>
                  <a:lnTo>
                    <a:pt x="38052" y="554308"/>
                  </a:lnTo>
                  <a:lnTo>
                    <a:pt x="24730" y="553227"/>
                  </a:lnTo>
                  <a:lnTo>
                    <a:pt x="876" y="550494"/>
                  </a:lnTo>
                  <a:close/>
                </a:path>
                <a:path w="1143000" h="633094">
                  <a:moveTo>
                    <a:pt x="4381" y="511987"/>
                  </a:moveTo>
                  <a:lnTo>
                    <a:pt x="3505" y="526859"/>
                  </a:lnTo>
                  <a:lnTo>
                    <a:pt x="42887" y="530364"/>
                  </a:lnTo>
                  <a:lnTo>
                    <a:pt x="52807" y="534057"/>
                  </a:lnTo>
                  <a:lnTo>
                    <a:pt x="56570" y="541524"/>
                  </a:lnTo>
                  <a:lnTo>
                    <a:pt x="54587" y="549320"/>
                  </a:lnTo>
                  <a:lnTo>
                    <a:pt x="47269" y="553999"/>
                  </a:lnTo>
                  <a:lnTo>
                    <a:pt x="38052" y="554308"/>
                  </a:lnTo>
                  <a:lnTo>
                    <a:pt x="66539" y="554308"/>
                  </a:lnTo>
                  <a:lnTo>
                    <a:pt x="69151" y="544372"/>
                  </a:lnTo>
                  <a:lnTo>
                    <a:pt x="68940" y="536084"/>
                  </a:lnTo>
                  <a:lnTo>
                    <a:pt x="66848" y="528616"/>
                  </a:lnTo>
                  <a:lnTo>
                    <a:pt x="30857" y="513738"/>
                  </a:lnTo>
                  <a:lnTo>
                    <a:pt x="16143" y="512699"/>
                  </a:lnTo>
                  <a:lnTo>
                    <a:pt x="4381" y="511987"/>
                  </a:lnTo>
                  <a:close/>
                </a:path>
                <a:path w="1143000" h="633094">
                  <a:moveTo>
                    <a:pt x="15760" y="440220"/>
                  </a:moveTo>
                  <a:lnTo>
                    <a:pt x="13131" y="455104"/>
                  </a:lnTo>
                  <a:lnTo>
                    <a:pt x="51638" y="462102"/>
                  </a:lnTo>
                  <a:lnTo>
                    <a:pt x="40251" y="466871"/>
                  </a:lnTo>
                  <a:lnTo>
                    <a:pt x="28781" y="472051"/>
                  </a:lnTo>
                  <a:lnTo>
                    <a:pt x="17801" y="477723"/>
                  </a:lnTo>
                  <a:lnTo>
                    <a:pt x="7886" y="483971"/>
                  </a:lnTo>
                  <a:lnTo>
                    <a:pt x="5257" y="496227"/>
                  </a:lnTo>
                  <a:lnTo>
                    <a:pt x="70015" y="508482"/>
                  </a:lnTo>
                  <a:lnTo>
                    <a:pt x="72643" y="494487"/>
                  </a:lnTo>
                  <a:lnTo>
                    <a:pt x="30632" y="485736"/>
                  </a:lnTo>
                  <a:lnTo>
                    <a:pt x="42081" y="480001"/>
                  </a:lnTo>
                  <a:lnTo>
                    <a:pt x="53938" y="474679"/>
                  </a:lnTo>
                  <a:lnTo>
                    <a:pt x="65960" y="469850"/>
                  </a:lnTo>
                  <a:lnTo>
                    <a:pt x="77901" y="465594"/>
                  </a:lnTo>
                  <a:lnTo>
                    <a:pt x="80517" y="453339"/>
                  </a:lnTo>
                  <a:lnTo>
                    <a:pt x="15760" y="440220"/>
                  </a:lnTo>
                  <a:close/>
                </a:path>
                <a:path w="1143000" h="633094">
                  <a:moveTo>
                    <a:pt x="29756" y="391210"/>
                  </a:moveTo>
                  <a:lnTo>
                    <a:pt x="26263" y="405206"/>
                  </a:lnTo>
                  <a:lnTo>
                    <a:pt x="67398" y="417461"/>
                  </a:lnTo>
                  <a:lnTo>
                    <a:pt x="74547" y="422019"/>
                  </a:lnTo>
                  <a:lnTo>
                    <a:pt x="76036" y="428297"/>
                  </a:lnTo>
                  <a:lnTo>
                    <a:pt x="73422" y="435067"/>
                  </a:lnTo>
                  <a:lnTo>
                    <a:pt x="68262" y="441096"/>
                  </a:lnTo>
                  <a:lnTo>
                    <a:pt x="77901" y="449846"/>
                  </a:lnTo>
                  <a:lnTo>
                    <a:pt x="86417" y="438413"/>
                  </a:lnTo>
                  <a:lnTo>
                    <a:pt x="89603" y="424683"/>
                  </a:lnTo>
                  <a:lnTo>
                    <a:pt x="85404" y="411936"/>
                  </a:lnTo>
                  <a:lnTo>
                    <a:pt x="71767" y="403453"/>
                  </a:lnTo>
                  <a:lnTo>
                    <a:pt x="29756" y="391210"/>
                  </a:lnTo>
                  <a:close/>
                </a:path>
                <a:path w="1143000" h="633094">
                  <a:moveTo>
                    <a:pt x="83258" y="343841"/>
                  </a:moveTo>
                  <a:lnTo>
                    <a:pt x="65741" y="343962"/>
                  </a:lnTo>
                  <a:lnTo>
                    <a:pt x="48145" y="344817"/>
                  </a:lnTo>
                  <a:lnTo>
                    <a:pt x="42887" y="357949"/>
                  </a:lnTo>
                  <a:lnTo>
                    <a:pt x="55002" y="370775"/>
                  </a:lnTo>
                  <a:lnTo>
                    <a:pt x="67611" y="383111"/>
                  </a:lnTo>
                  <a:lnTo>
                    <a:pt x="80549" y="395118"/>
                  </a:lnTo>
                  <a:lnTo>
                    <a:pt x="93649" y="406958"/>
                  </a:lnTo>
                  <a:lnTo>
                    <a:pt x="99771" y="392087"/>
                  </a:lnTo>
                  <a:lnTo>
                    <a:pt x="88404" y="382460"/>
                  </a:lnTo>
                  <a:lnTo>
                    <a:pt x="91260" y="375450"/>
                  </a:lnTo>
                  <a:lnTo>
                    <a:pt x="78778" y="375450"/>
                  </a:lnTo>
                  <a:lnTo>
                    <a:pt x="58635" y="357073"/>
                  </a:lnTo>
                  <a:lnTo>
                    <a:pt x="113986" y="357073"/>
                  </a:lnTo>
                  <a:lnTo>
                    <a:pt x="119037" y="344817"/>
                  </a:lnTo>
                  <a:lnTo>
                    <a:pt x="100941" y="344208"/>
                  </a:lnTo>
                  <a:lnTo>
                    <a:pt x="83258" y="343841"/>
                  </a:lnTo>
                  <a:close/>
                </a:path>
                <a:path w="1143000" h="633094">
                  <a:moveTo>
                    <a:pt x="113986" y="357073"/>
                  </a:moveTo>
                  <a:lnTo>
                    <a:pt x="58635" y="357073"/>
                  </a:lnTo>
                  <a:lnTo>
                    <a:pt x="85775" y="357949"/>
                  </a:lnTo>
                  <a:lnTo>
                    <a:pt x="78778" y="375450"/>
                  </a:lnTo>
                  <a:lnTo>
                    <a:pt x="91260" y="375450"/>
                  </a:lnTo>
                  <a:lnTo>
                    <a:pt x="98031" y="358825"/>
                  </a:lnTo>
                  <a:lnTo>
                    <a:pt x="113264" y="358825"/>
                  </a:lnTo>
                  <a:lnTo>
                    <a:pt x="113986" y="357073"/>
                  </a:lnTo>
                  <a:close/>
                </a:path>
                <a:path w="1143000" h="633094">
                  <a:moveTo>
                    <a:pt x="113264" y="358825"/>
                  </a:moveTo>
                  <a:lnTo>
                    <a:pt x="98031" y="358825"/>
                  </a:lnTo>
                  <a:lnTo>
                    <a:pt x="112902" y="359702"/>
                  </a:lnTo>
                  <a:lnTo>
                    <a:pt x="113264" y="358825"/>
                  </a:lnTo>
                  <a:close/>
                </a:path>
                <a:path w="1143000" h="633094">
                  <a:moveTo>
                    <a:pt x="94194" y="274591"/>
                  </a:moveTo>
                  <a:lnTo>
                    <a:pt x="79276" y="284027"/>
                  </a:lnTo>
                  <a:lnTo>
                    <a:pt x="64769" y="310692"/>
                  </a:lnTo>
                  <a:lnTo>
                    <a:pt x="120776" y="342201"/>
                  </a:lnTo>
                  <a:lnTo>
                    <a:pt x="133032" y="324688"/>
                  </a:lnTo>
                  <a:lnTo>
                    <a:pt x="118160" y="324688"/>
                  </a:lnTo>
                  <a:lnTo>
                    <a:pt x="103276" y="315937"/>
                  </a:lnTo>
                  <a:lnTo>
                    <a:pt x="106778" y="310692"/>
                  </a:lnTo>
                  <a:lnTo>
                    <a:pt x="93649" y="310692"/>
                  </a:lnTo>
                  <a:lnTo>
                    <a:pt x="81394" y="303695"/>
                  </a:lnTo>
                  <a:lnTo>
                    <a:pt x="83856" y="298302"/>
                  </a:lnTo>
                  <a:lnTo>
                    <a:pt x="87302" y="292747"/>
                  </a:lnTo>
                  <a:lnTo>
                    <a:pt x="91734" y="289164"/>
                  </a:lnTo>
                  <a:lnTo>
                    <a:pt x="110920" y="289164"/>
                  </a:lnTo>
                  <a:lnTo>
                    <a:pt x="105994" y="277954"/>
                  </a:lnTo>
                  <a:lnTo>
                    <a:pt x="94194" y="274591"/>
                  </a:lnTo>
                  <a:close/>
                </a:path>
                <a:path w="1143000" h="633094">
                  <a:moveTo>
                    <a:pt x="137863" y="300326"/>
                  </a:moveTo>
                  <a:lnTo>
                    <a:pt x="116560" y="300326"/>
                  </a:lnTo>
                  <a:lnTo>
                    <a:pt x="123520" y="301283"/>
                  </a:lnTo>
                  <a:lnTo>
                    <a:pt x="125393" y="309787"/>
                  </a:lnTo>
                  <a:lnTo>
                    <a:pt x="118160" y="324688"/>
                  </a:lnTo>
                  <a:lnTo>
                    <a:pt x="133032" y="324688"/>
                  </a:lnTo>
                  <a:lnTo>
                    <a:pt x="139336" y="304203"/>
                  </a:lnTo>
                  <a:lnTo>
                    <a:pt x="137863" y="300326"/>
                  </a:lnTo>
                  <a:close/>
                </a:path>
                <a:path w="1143000" h="633094">
                  <a:moveTo>
                    <a:pt x="110920" y="289164"/>
                  </a:moveTo>
                  <a:lnTo>
                    <a:pt x="91734" y="289164"/>
                  </a:lnTo>
                  <a:lnTo>
                    <a:pt x="97154" y="289687"/>
                  </a:lnTo>
                  <a:lnTo>
                    <a:pt x="100422" y="293954"/>
                  </a:lnTo>
                  <a:lnTo>
                    <a:pt x="99669" y="299532"/>
                  </a:lnTo>
                  <a:lnTo>
                    <a:pt x="96783" y="305438"/>
                  </a:lnTo>
                  <a:lnTo>
                    <a:pt x="93649" y="310692"/>
                  </a:lnTo>
                  <a:lnTo>
                    <a:pt x="106778" y="310692"/>
                  </a:lnTo>
                  <a:lnTo>
                    <a:pt x="108534" y="308063"/>
                  </a:lnTo>
                  <a:lnTo>
                    <a:pt x="116560" y="300326"/>
                  </a:lnTo>
                  <a:lnTo>
                    <a:pt x="137863" y="300326"/>
                  </a:lnTo>
                  <a:lnTo>
                    <a:pt x="134235" y="290776"/>
                  </a:lnTo>
                  <a:lnTo>
                    <a:pt x="131905" y="289687"/>
                  </a:lnTo>
                  <a:lnTo>
                    <a:pt x="111150" y="289687"/>
                  </a:lnTo>
                  <a:lnTo>
                    <a:pt x="110920" y="289164"/>
                  </a:lnTo>
                  <a:close/>
                </a:path>
                <a:path w="1143000" h="633094">
                  <a:moveTo>
                    <a:pt x="123063" y="285554"/>
                  </a:moveTo>
                  <a:lnTo>
                    <a:pt x="111150" y="289687"/>
                  </a:lnTo>
                  <a:lnTo>
                    <a:pt x="131905" y="289687"/>
                  </a:lnTo>
                  <a:lnTo>
                    <a:pt x="123063" y="285554"/>
                  </a:lnTo>
                  <a:close/>
                </a:path>
                <a:path w="1143000" h="633094">
                  <a:moveTo>
                    <a:pt x="191934" y="228523"/>
                  </a:moveTo>
                  <a:lnTo>
                    <a:pt x="171715" y="228523"/>
                  </a:lnTo>
                  <a:lnTo>
                    <a:pt x="177774" y="230068"/>
                  </a:lnTo>
                  <a:lnTo>
                    <a:pt x="178747" y="235387"/>
                  </a:lnTo>
                  <a:lnTo>
                    <a:pt x="175044" y="242430"/>
                  </a:lnTo>
                  <a:lnTo>
                    <a:pt x="170662" y="247675"/>
                  </a:lnTo>
                  <a:lnTo>
                    <a:pt x="165417" y="251180"/>
                  </a:lnTo>
                  <a:lnTo>
                    <a:pt x="160159" y="252920"/>
                  </a:lnTo>
                  <a:lnTo>
                    <a:pt x="166293" y="263436"/>
                  </a:lnTo>
                  <a:lnTo>
                    <a:pt x="178913" y="256199"/>
                  </a:lnTo>
                  <a:lnTo>
                    <a:pt x="189155" y="244287"/>
                  </a:lnTo>
                  <a:lnTo>
                    <a:pt x="192998" y="230571"/>
                  </a:lnTo>
                  <a:lnTo>
                    <a:pt x="191934" y="228523"/>
                  </a:lnTo>
                  <a:close/>
                </a:path>
                <a:path w="1143000" h="633094">
                  <a:moveTo>
                    <a:pt x="150533" y="190792"/>
                  </a:moveTo>
                  <a:lnTo>
                    <a:pt x="131486" y="206214"/>
                  </a:lnTo>
                  <a:lnTo>
                    <a:pt x="128109" y="224923"/>
                  </a:lnTo>
                  <a:lnTo>
                    <a:pt x="138351" y="237069"/>
                  </a:lnTo>
                  <a:lnTo>
                    <a:pt x="160159" y="232803"/>
                  </a:lnTo>
                  <a:lnTo>
                    <a:pt x="171715" y="228523"/>
                  </a:lnTo>
                  <a:lnTo>
                    <a:pt x="191934" y="228523"/>
                  </a:lnTo>
                  <a:lnTo>
                    <a:pt x="188919" y="222722"/>
                  </a:lnTo>
                  <a:lnTo>
                    <a:pt x="144479" y="222722"/>
                  </a:lnTo>
                  <a:lnTo>
                    <a:pt x="141236" y="218032"/>
                  </a:lnTo>
                  <a:lnTo>
                    <a:pt x="145708" y="209567"/>
                  </a:lnTo>
                  <a:lnTo>
                    <a:pt x="156667" y="202171"/>
                  </a:lnTo>
                  <a:lnTo>
                    <a:pt x="150533" y="190792"/>
                  </a:lnTo>
                  <a:close/>
                </a:path>
                <a:path w="1143000" h="633094">
                  <a:moveTo>
                    <a:pt x="169786" y="166281"/>
                  </a:moveTo>
                  <a:lnTo>
                    <a:pt x="158419" y="176784"/>
                  </a:lnTo>
                  <a:lnTo>
                    <a:pt x="203923" y="224916"/>
                  </a:lnTo>
                  <a:lnTo>
                    <a:pt x="214426" y="214426"/>
                  </a:lnTo>
                  <a:lnTo>
                    <a:pt x="195173" y="194284"/>
                  </a:lnTo>
                  <a:lnTo>
                    <a:pt x="204486" y="194092"/>
                  </a:lnTo>
                  <a:lnTo>
                    <a:pt x="236193" y="194092"/>
                  </a:lnTo>
                  <a:lnTo>
                    <a:pt x="245059" y="186410"/>
                  </a:lnTo>
                  <a:lnTo>
                    <a:pt x="238284" y="184657"/>
                  </a:lnTo>
                  <a:lnTo>
                    <a:pt x="186423" y="184657"/>
                  </a:lnTo>
                  <a:lnTo>
                    <a:pt x="169786" y="166281"/>
                  </a:lnTo>
                  <a:close/>
                </a:path>
                <a:path w="1143000" h="633094">
                  <a:moveTo>
                    <a:pt x="171873" y="212775"/>
                  </a:moveTo>
                  <a:lnTo>
                    <a:pt x="164393" y="214840"/>
                  </a:lnTo>
                  <a:lnTo>
                    <a:pt x="156667" y="218795"/>
                  </a:lnTo>
                  <a:lnTo>
                    <a:pt x="144479" y="222722"/>
                  </a:lnTo>
                  <a:lnTo>
                    <a:pt x="188919" y="222722"/>
                  </a:lnTo>
                  <a:lnTo>
                    <a:pt x="186423" y="217919"/>
                  </a:lnTo>
                  <a:lnTo>
                    <a:pt x="179189" y="213502"/>
                  </a:lnTo>
                  <a:lnTo>
                    <a:pt x="171873" y="212775"/>
                  </a:lnTo>
                  <a:close/>
                </a:path>
                <a:path w="1143000" h="633094">
                  <a:moveTo>
                    <a:pt x="236193" y="194092"/>
                  </a:moveTo>
                  <a:lnTo>
                    <a:pt x="204486" y="194092"/>
                  </a:lnTo>
                  <a:lnTo>
                    <a:pt x="213879" y="194722"/>
                  </a:lnTo>
                  <a:lnTo>
                    <a:pt x="223107" y="196009"/>
                  </a:lnTo>
                  <a:lnTo>
                    <a:pt x="231927" y="197789"/>
                  </a:lnTo>
                  <a:lnTo>
                    <a:pt x="236193" y="194092"/>
                  </a:lnTo>
                  <a:close/>
                </a:path>
                <a:path w="1143000" h="633094">
                  <a:moveTo>
                    <a:pt x="218795" y="124269"/>
                  </a:moveTo>
                  <a:lnTo>
                    <a:pt x="206552" y="133019"/>
                  </a:lnTo>
                  <a:lnTo>
                    <a:pt x="247688" y="185534"/>
                  </a:lnTo>
                  <a:lnTo>
                    <a:pt x="259054" y="175907"/>
                  </a:lnTo>
                  <a:lnTo>
                    <a:pt x="218795" y="124269"/>
                  </a:lnTo>
                  <a:close/>
                </a:path>
                <a:path w="1143000" h="633094">
                  <a:moveTo>
                    <a:pt x="198678" y="139153"/>
                  </a:moveTo>
                  <a:lnTo>
                    <a:pt x="186423" y="150533"/>
                  </a:lnTo>
                  <a:lnTo>
                    <a:pt x="186423" y="184657"/>
                  </a:lnTo>
                  <a:lnTo>
                    <a:pt x="238284" y="184657"/>
                  </a:lnTo>
                  <a:lnTo>
                    <a:pt x="233760" y="183487"/>
                  </a:lnTo>
                  <a:lnTo>
                    <a:pt x="222300" y="181382"/>
                  </a:lnTo>
                  <a:lnTo>
                    <a:pt x="211122" y="180289"/>
                  </a:lnTo>
                  <a:lnTo>
                    <a:pt x="199542" y="180289"/>
                  </a:lnTo>
                  <a:lnTo>
                    <a:pt x="198678" y="139153"/>
                  </a:lnTo>
                  <a:close/>
                </a:path>
                <a:path w="1143000" h="633094">
                  <a:moveTo>
                    <a:pt x="210840" y="180261"/>
                  </a:moveTo>
                  <a:lnTo>
                    <a:pt x="199542" y="180289"/>
                  </a:lnTo>
                  <a:lnTo>
                    <a:pt x="211122" y="180289"/>
                  </a:lnTo>
                  <a:lnTo>
                    <a:pt x="210840" y="180261"/>
                  </a:lnTo>
                  <a:close/>
                </a:path>
                <a:path w="1143000" h="633094">
                  <a:moveTo>
                    <a:pt x="240677" y="106768"/>
                  </a:moveTo>
                  <a:lnTo>
                    <a:pt x="228434" y="115519"/>
                  </a:lnTo>
                  <a:lnTo>
                    <a:pt x="266064" y="169786"/>
                  </a:lnTo>
                  <a:lnTo>
                    <a:pt x="293273" y="150533"/>
                  </a:lnTo>
                  <a:lnTo>
                    <a:pt x="271310" y="150533"/>
                  </a:lnTo>
                  <a:lnTo>
                    <a:pt x="240677" y="106768"/>
                  </a:lnTo>
                  <a:close/>
                </a:path>
                <a:path w="1143000" h="633094">
                  <a:moveTo>
                    <a:pt x="294944" y="133908"/>
                  </a:moveTo>
                  <a:lnTo>
                    <a:pt x="271310" y="150533"/>
                  </a:lnTo>
                  <a:lnTo>
                    <a:pt x="293273" y="150533"/>
                  </a:lnTo>
                  <a:lnTo>
                    <a:pt x="301942" y="144399"/>
                  </a:lnTo>
                  <a:lnTo>
                    <a:pt x="294944" y="133908"/>
                  </a:lnTo>
                  <a:close/>
                </a:path>
                <a:path w="1143000" h="633094">
                  <a:moveTo>
                    <a:pt x="287070" y="77889"/>
                  </a:moveTo>
                  <a:lnTo>
                    <a:pt x="273938" y="84886"/>
                  </a:lnTo>
                  <a:lnTo>
                    <a:pt x="306324" y="142659"/>
                  </a:lnTo>
                  <a:lnTo>
                    <a:pt x="338684" y="124269"/>
                  </a:lnTo>
                  <a:lnTo>
                    <a:pt x="312445" y="124269"/>
                  </a:lnTo>
                  <a:lnTo>
                    <a:pt x="287070" y="77889"/>
                  </a:lnTo>
                  <a:close/>
                </a:path>
                <a:path w="1143000" h="633094">
                  <a:moveTo>
                    <a:pt x="337832" y="110274"/>
                  </a:moveTo>
                  <a:lnTo>
                    <a:pt x="312445" y="124269"/>
                  </a:lnTo>
                  <a:lnTo>
                    <a:pt x="338684" y="124269"/>
                  </a:lnTo>
                  <a:lnTo>
                    <a:pt x="344830" y="120776"/>
                  </a:lnTo>
                  <a:lnTo>
                    <a:pt x="337832" y="110274"/>
                  </a:lnTo>
                  <a:close/>
                </a:path>
                <a:path w="1143000" h="633094">
                  <a:moveTo>
                    <a:pt x="397887" y="30521"/>
                  </a:moveTo>
                  <a:lnTo>
                    <a:pt x="379192" y="33079"/>
                  </a:lnTo>
                  <a:lnTo>
                    <a:pt x="360578" y="41135"/>
                  </a:lnTo>
                  <a:lnTo>
                    <a:pt x="379831" y="102400"/>
                  </a:lnTo>
                  <a:lnTo>
                    <a:pt x="399746" y="97692"/>
                  </a:lnTo>
                  <a:lnTo>
                    <a:pt x="416377" y="88390"/>
                  </a:lnTo>
                  <a:lnTo>
                    <a:pt x="417548" y="86639"/>
                  </a:lnTo>
                  <a:lnTo>
                    <a:pt x="390347" y="86639"/>
                  </a:lnTo>
                  <a:lnTo>
                    <a:pt x="378091" y="47256"/>
                  </a:lnTo>
                  <a:lnTo>
                    <a:pt x="385089" y="43751"/>
                  </a:lnTo>
                  <a:lnTo>
                    <a:pt x="395592" y="42011"/>
                  </a:lnTo>
                  <a:lnTo>
                    <a:pt x="417862" y="42011"/>
                  </a:lnTo>
                  <a:lnTo>
                    <a:pt x="414120" y="36331"/>
                  </a:lnTo>
                  <a:lnTo>
                    <a:pt x="397887" y="30521"/>
                  </a:lnTo>
                  <a:close/>
                </a:path>
                <a:path w="1143000" h="633094">
                  <a:moveTo>
                    <a:pt x="417862" y="42011"/>
                  </a:moveTo>
                  <a:lnTo>
                    <a:pt x="395592" y="42011"/>
                  </a:lnTo>
                  <a:lnTo>
                    <a:pt x="400837" y="44627"/>
                  </a:lnTo>
                  <a:lnTo>
                    <a:pt x="408797" y="53165"/>
                  </a:lnTo>
                  <a:lnTo>
                    <a:pt x="411999" y="65638"/>
                  </a:lnTo>
                  <a:lnTo>
                    <a:pt x="406997" y="78108"/>
                  </a:lnTo>
                  <a:lnTo>
                    <a:pt x="390347" y="86639"/>
                  </a:lnTo>
                  <a:lnTo>
                    <a:pt x="417548" y="86639"/>
                  </a:lnTo>
                  <a:lnTo>
                    <a:pt x="426114" y="73837"/>
                  </a:lnTo>
                  <a:lnTo>
                    <a:pt x="425348" y="53378"/>
                  </a:lnTo>
                  <a:lnTo>
                    <a:pt x="417862" y="42011"/>
                  </a:lnTo>
                  <a:close/>
                </a:path>
                <a:path w="1143000" h="633094">
                  <a:moveTo>
                    <a:pt x="471728" y="9626"/>
                  </a:moveTo>
                  <a:lnTo>
                    <a:pt x="428840" y="19253"/>
                  </a:lnTo>
                  <a:lnTo>
                    <a:pt x="441972" y="84010"/>
                  </a:lnTo>
                  <a:lnTo>
                    <a:pt x="487489" y="74383"/>
                  </a:lnTo>
                  <a:lnTo>
                    <a:pt x="486175" y="68262"/>
                  </a:lnTo>
                  <a:lnTo>
                    <a:pt x="454228" y="68262"/>
                  </a:lnTo>
                  <a:lnTo>
                    <a:pt x="450722" y="52501"/>
                  </a:lnTo>
                  <a:lnTo>
                    <a:pt x="476110" y="47256"/>
                  </a:lnTo>
                  <a:lnTo>
                    <a:pt x="475167" y="41135"/>
                  </a:lnTo>
                  <a:lnTo>
                    <a:pt x="448106" y="41135"/>
                  </a:lnTo>
                  <a:lnTo>
                    <a:pt x="445477" y="28003"/>
                  </a:lnTo>
                  <a:lnTo>
                    <a:pt x="474357" y="21882"/>
                  </a:lnTo>
                  <a:lnTo>
                    <a:pt x="471728" y="9626"/>
                  </a:lnTo>
                  <a:close/>
                </a:path>
                <a:path w="1143000" h="633094">
                  <a:moveTo>
                    <a:pt x="493610" y="6121"/>
                  </a:moveTo>
                  <a:lnTo>
                    <a:pt x="477862" y="8750"/>
                  </a:lnTo>
                  <a:lnTo>
                    <a:pt x="485532" y="24121"/>
                  </a:lnTo>
                  <a:lnTo>
                    <a:pt x="493939" y="39820"/>
                  </a:lnTo>
                  <a:lnTo>
                    <a:pt x="502839" y="55520"/>
                  </a:lnTo>
                  <a:lnTo>
                    <a:pt x="511987" y="70891"/>
                  </a:lnTo>
                  <a:lnTo>
                    <a:pt x="525995" y="69138"/>
                  </a:lnTo>
                  <a:lnTo>
                    <a:pt x="530901" y="52501"/>
                  </a:lnTo>
                  <a:lnTo>
                    <a:pt x="517245" y="52501"/>
                  </a:lnTo>
                  <a:lnTo>
                    <a:pt x="493610" y="6121"/>
                  </a:lnTo>
                  <a:close/>
                </a:path>
                <a:path w="1143000" h="633094">
                  <a:moveTo>
                    <a:pt x="484860" y="62141"/>
                  </a:moveTo>
                  <a:lnTo>
                    <a:pt x="454228" y="68262"/>
                  </a:lnTo>
                  <a:lnTo>
                    <a:pt x="486175" y="68262"/>
                  </a:lnTo>
                  <a:lnTo>
                    <a:pt x="484860" y="62141"/>
                  </a:lnTo>
                  <a:close/>
                </a:path>
                <a:path w="1143000" h="633094">
                  <a:moveTo>
                    <a:pt x="543496" y="0"/>
                  </a:moveTo>
                  <a:lnTo>
                    <a:pt x="528624" y="1739"/>
                  </a:lnTo>
                  <a:lnTo>
                    <a:pt x="517245" y="52501"/>
                  </a:lnTo>
                  <a:lnTo>
                    <a:pt x="530901" y="52501"/>
                  </a:lnTo>
                  <a:lnTo>
                    <a:pt x="531068" y="51935"/>
                  </a:lnTo>
                  <a:lnTo>
                    <a:pt x="535732" y="34569"/>
                  </a:lnTo>
                  <a:lnTo>
                    <a:pt x="539902" y="17203"/>
                  </a:lnTo>
                  <a:lnTo>
                    <a:pt x="543496" y="0"/>
                  </a:lnTo>
                  <a:close/>
                </a:path>
                <a:path w="1143000" h="633094">
                  <a:moveTo>
                    <a:pt x="474357" y="35877"/>
                  </a:moveTo>
                  <a:lnTo>
                    <a:pt x="448106" y="41135"/>
                  </a:lnTo>
                  <a:lnTo>
                    <a:pt x="475167" y="41135"/>
                  </a:lnTo>
                  <a:lnTo>
                    <a:pt x="474357" y="35877"/>
                  </a:lnTo>
                  <a:close/>
                </a:path>
                <a:path w="1143000" h="633094">
                  <a:moveTo>
                    <a:pt x="601256" y="876"/>
                  </a:moveTo>
                  <a:lnTo>
                    <a:pt x="556628" y="876"/>
                  </a:lnTo>
                  <a:lnTo>
                    <a:pt x="554875" y="66509"/>
                  </a:lnTo>
                  <a:lnTo>
                    <a:pt x="602132" y="67386"/>
                  </a:lnTo>
                  <a:lnTo>
                    <a:pt x="602132" y="55130"/>
                  </a:lnTo>
                  <a:lnTo>
                    <a:pt x="570623" y="54254"/>
                  </a:lnTo>
                  <a:lnTo>
                    <a:pt x="570623" y="38506"/>
                  </a:lnTo>
                  <a:lnTo>
                    <a:pt x="596887" y="38506"/>
                  </a:lnTo>
                  <a:lnTo>
                    <a:pt x="596887" y="26250"/>
                  </a:lnTo>
                  <a:lnTo>
                    <a:pt x="570623" y="26250"/>
                  </a:lnTo>
                  <a:lnTo>
                    <a:pt x="570623" y="13119"/>
                  </a:lnTo>
                  <a:lnTo>
                    <a:pt x="600450" y="13119"/>
                  </a:lnTo>
                  <a:lnTo>
                    <a:pt x="601256" y="876"/>
                  </a:lnTo>
                  <a:close/>
                </a:path>
                <a:path w="1143000" h="633094">
                  <a:moveTo>
                    <a:pt x="600450" y="13119"/>
                  </a:moveTo>
                  <a:lnTo>
                    <a:pt x="570623" y="13119"/>
                  </a:lnTo>
                  <a:lnTo>
                    <a:pt x="600392" y="13995"/>
                  </a:lnTo>
                  <a:lnTo>
                    <a:pt x="600450" y="13119"/>
                  </a:lnTo>
                  <a:close/>
                </a:path>
                <a:path w="1143000" h="633094">
                  <a:moveTo>
                    <a:pt x="615264" y="1739"/>
                  </a:moveTo>
                  <a:lnTo>
                    <a:pt x="607390" y="67386"/>
                  </a:lnTo>
                  <a:lnTo>
                    <a:pt x="651154" y="72631"/>
                  </a:lnTo>
                  <a:lnTo>
                    <a:pt x="652017" y="59512"/>
                  </a:lnTo>
                  <a:lnTo>
                    <a:pt x="623138" y="56006"/>
                  </a:lnTo>
                  <a:lnTo>
                    <a:pt x="630148" y="3492"/>
                  </a:lnTo>
                  <a:lnTo>
                    <a:pt x="615264" y="1739"/>
                  </a:lnTo>
                  <a:close/>
                </a:path>
                <a:path w="1143000" h="633094">
                  <a:moveTo>
                    <a:pt x="981963" y="174167"/>
                  </a:moveTo>
                  <a:lnTo>
                    <a:pt x="972337" y="182041"/>
                  </a:lnTo>
                  <a:lnTo>
                    <a:pt x="985469" y="196913"/>
                  </a:lnTo>
                  <a:lnTo>
                    <a:pt x="945210" y="231927"/>
                  </a:lnTo>
                  <a:lnTo>
                    <a:pt x="954836" y="243293"/>
                  </a:lnTo>
                  <a:lnTo>
                    <a:pt x="995095" y="208292"/>
                  </a:lnTo>
                  <a:lnTo>
                    <a:pt x="1011746" y="208292"/>
                  </a:lnTo>
                  <a:lnTo>
                    <a:pt x="981963" y="174167"/>
                  </a:lnTo>
                  <a:close/>
                </a:path>
                <a:path w="1143000" h="633094">
                  <a:moveTo>
                    <a:pt x="1011746" y="208292"/>
                  </a:moveTo>
                  <a:lnTo>
                    <a:pt x="995095" y="208292"/>
                  </a:lnTo>
                  <a:lnTo>
                    <a:pt x="1008227" y="223177"/>
                  </a:lnTo>
                  <a:lnTo>
                    <a:pt x="1017854" y="215290"/>
                  </a:lnTo>
                  <a:lnTo>
                    <a:pt x="1011746" y="208292"/>
                  </a:lnTo>
                  <a:close/>
                </a:path>
                <a:path w="1143000" h="633094">
                  <a:moveTo>
                    <a:pt x="937890" y="153162"/>
                  </a:moveTo>
                  <a:lnTo>
                    <a:pt x="925080" y="153162"/>
                  </a:lnTo>
                  <a:lnTo>
                    <a:pt x="924752" y="165904"/>
                  </a:lnTo>
                  <a:lnTo>
                    <a:pt x="923767" y="178974"/>
                  </a:lnTo>
                  <a:lnTo>
                    <a:pt x="922128" y="192045"/>
                  </a:lnTo>
                  <a:lnTo>
                    <a:pt x="919835" y="204787"/>
                  </a:lnTo>
                  <a:lnTo>
                    <a:pt x="929462" y="213550"/>
                  </a:lnTo>
                  <a:lnTo>
                    <a:pt x="954807" y="182918"/>
                  </a:lnTo>
                  <a:lnTo>
                    <a:pt x="935583" y="182918"/>
                  </a:lnTo>
                  <a:lnTo>
                    <a:pt x="936843" y="170825"/>
                  </a:lnTo>
                  <a:lnTo>
                    <a:pt x="937774" y="158408"/>
                  </a:lnTo>
                  <a:lnTo>
                    <a:pt x="937890" y="153162"/>
                  </a:lnTo>
                  <a:close/>
                </a:path>
                <a:path w="1143000" h="633094">
                  <a:moveTo>
                    <a:pt x="928585" y="126022"/>
                  </a:moveTo>
                  <a:lnTo>
                    <a:pt x="885697" y="176784"/>
                  </a:lnTo>
                  <a:lnTo>
                    <a:pt x="897077" y="186410"/>
                  </a:lnTo>
                  <a:lnTo>
                    <a:pt x="925080" y="153162"/>
                  </a:lnTo>
                  <a:lnTo>
                    <a:pt x="937890" y="153162"/>
                  </a:lnTo>
                  <a:lnTo>
                    <a:pt x="938025" y="147027"/>
                  </a:lnTo>
                  <a:lnTo>
                    <a:pt x="938005" y="145275"/>
                  </a:lnTo>
                  <a:lnTo>
                    <a:pt x="937336" y="133908"/>
                  </a:lnTo>
                  <a:lnTo>
                    <a:pt x="928585" y="126022"/>
                  </a:lnTo>
                  <a:close/>
                </a:path>
                <a:path w="1143000" h="633094">
                  <a:moveTo>
                    <a:pt x="960094" y="153162"/>
                  </a:moveTo>
                  <a:lnTo>
                    <a:pt x="935583" y="182918"/>
                  </a:lnTo>
                  <a:lnTo>
                    <a:pt x="954807" y="182918"/>
                  </a:lnTo>
                  <a:lnTo>
                    <a:pt x="971473" y="162775"/>
                  </a:lnTo>
                  <a:lnTo>
                    <a:pt x="960094" y="153162"/>
                  </a:lnTo>
                  <a:close/>
                </a:path>
                <a:path w="1143000" h="633094">
                  <a:moveTo>
                    <a:pt x="883069" y="92760"/>
                  </a:moveTo>
                  <a:lnTo>
                    <a:pt x="844562" y="147027"/>
                  </a:lnTo>
                  <a:lnTo>
                    <a:pt x="883069" y="173278"/>
                  </a:lnTo>
                  <a:lnTo>
                    <a:pt x="890079" y="163652"/>
                  </a:lnTo>
                  <a:lnTo>
                    <a:pt x="863815" y="145275"/>
                  </a:lnTo>
                  <a:lnTo>
                    <a:pt x="873442" y="132143"/>
                  </a:lnTo>
                  <a:lnTo>
                    <a:pt x="895020" y="132143"/>
                  </a:lnTo>
                  <a:lnTo>
                    <a:pt x="880452" y="121653"/>
                  </a:lnTo>
                  <a:lnTo>
                    <a:pt x="887450" y="111150"/>
                  </a:lnTo>
                  <a:lnTo>
                    <a:pt x="909066" y="111150"/>
                  </a:lnTo>
                  <a:lnTo>
                    <a:pt x="883069" y="92760"/>
                  </a:lnTo>
                  <a:close/>
                </a:path>
                <a:path w="1143000" h="633094">
                  <a:moveTo>
                    <a:pt x="895020" y="132143"/>
                  </a:moveTo>
                  <a:lnTo>
                    <a:pt x="873442" y="132143"/>
                  </a:lnTo>
                  <a:lnTo>
                    <a:pt x="895324" y="147027"/>
                  </a:lnTo>
                  <a:lnTo>
                    <a:pt x="902322" y="137401"/>
                  </a:lnTo>
                  <a:lnTo>
                    <a:pt x="895020" y="132143"/>
                  </a:lnTo>
                  <a:close/>
                </a:path>
                <a:path w="1143000" h="633094">
                  <a:moveTo>
                    <a:pt x="858591" y="94513"/>
                  </a:moveTo>
                  <a:lnTo>
                    <a:pt x="843686" y="94513"/>
                  </a:lnTo>
                  <a:lnTo>
                    <a:pt x="825309" y="134772"/>
                  </a:lnTo>
                  <a:lnTo>
                    <a:pt x="838441" y="141782"/>
                  </a:lnTo>
                  <a:lnTo>
                    <a:pt x="845113" y="126548"/>
                  </a:lnTo>
                  <a:lnTo>
                    <a:pt x="851785" y="111150"/>
                  </a:lnTo>
                  <a:lnTo>
                    <a:pt x="858129" y="95752"/>
                  </a:lnTo>
                  <a:lnTo>
                    <a:pt x="858591" y="94513"/>
                  </a:lnTo>
                  <a:close/>
                </a:path>
                <a:path w="1143000" h="633094">
                  <a:moveTo>
                    <a:pt x="909066" y="111150"/>
                  </a:moveTo>
                  <a:lnTo>
                    <a:pt x="887450" y="111150"/>
                  </a:lnTo>
                  <a:lnTo>
                    <a:pt x="911948" y="128650"/>
                  </a:lnTo>
                  <a:lnTo>
                    <a:pt x="918959" y="118148"/>
                  </a:lnTo>
                  <a:lnTo>
                    <a:pt x="909066" y="111150"/>
                  </a:lnTo>
                  <a:close/>
                </a:path>
                <a:path w="1143000" h="633094">
                  <a:moveTo>
                    <a:pt x="819313" y="76136"/>
                  </a:moveTo>
                  <a:lnTo>
                    <a:pt x="807808" y="76136"/>
                  </a:lnTo>
                  <a:lnTo>
                    <a:pt x="805179" y="114642"/>
                  </a:lnTo>
                  <a:lnTo>
                    <a:pt x="813930" y="119900"/>
                  </a:lnTo>
                  <a:lnTo>
                    <a:pt x="836496" y="100647"/>
                  </a:lnTo>
                  <a:lnTo>
                    <a:pt x="818311" y="100647"/>
                  </a:lnTo>
                  <a:lnTo>
                    <a:pt x="819313" y="76136"/>
                  </a:lnTo>
                  <a:close/>
                </a:path>
                <a:path w="1143000" h="633094">
                  <a:moveTo>
                    <a:pt x="806932" y="51638"/>
                  </a:moveTo>
                  <a:lnTo>
                    <a:pt x="797905" y="65188"/>
                  </a:lnTo>
                  <a:lnTo>
                    <a:pt x="789206" y="79313"/>
                  </a:lnTo>
                  <a:lnTo>
                    <a:pt x="780836" y="93602"/>
                  </a:lnTo>
                  <a:lnTo>
                    <a:pt x="772794" y="107645"/>
                  </a:lnTo>
                  <a:lnTo>
                    <a:pt x="785926" y="114642"/>
                  </a:lnTo>
                  <a:lnTo>
                    <a:pt x="807808" y="76136"/>
                  </a:lnTo>
                  <a:lnTo>
                    <a:pt x="819313" y="76136"/>
                  </a:lnTo>
                  <a:lnTo>
                    <a:pt x="820064" y="57759"/>
                  </a:lnTo>
                  <a:lnTo>
                    <a:pt x="806932" y="51638"/>
                  </a:lnTo>
                  <a:close/>
                </a:path>
                <a:path w="1143000" h="633094">
                  <a:moveTo>
                    <a:pt x="851560" y="74383"/>
                  </a:moveTo>
                  <a:lnTo>
                    <a:pt x="818311" y="100647"/>
                  </a:lnTo>
                  <a:lnTo>
                    <a:pt x="836496" y="100647"/>
                  </a:lnTo>
                  <a:lnTo>
                    <a:pt x="843686" y="94513"/>
                  </a:lnTo>
                  <a:lnTo>
                    <a:pt x="858591" y="94513"/>
                  </a:lnTo>
                  <a:lnTo>
                    <a:pt x="863815" y="80517"/>
                  </a:lnTo>
                  <a:lnTo>
                    <a:pt x="851560" y="74383"/>
                  </a:lnTo>
                  <a:close/>
                </a:path>
                <a:path w="1143000" h="633094">
                  <a:moveTo>
                    <a:pt x="742162" y="28003"/>
                  </a:moveTo>
                  <a:lnTo>
                    <a:pt x="722033" y="89268"/>
                  </a:lnTo>
                  <a:lnTo>
                    <a:pt x="736041" y="94513"/>
                  </a:lnTo>
                  <a:lnTo>
                    <a:pt x="743038" y="73507"/>
                  </a:lnTo>
                  <a:lnTo>
                    <a:pt x="775689" y="73507"/>
                  </a:lnTo>
                  <a:lnTo>
                    <a:pt x="780618" y="69789"/>
                  </a:lnTo>
                  <a:lnTo>
                    <a:pt x="782617" y="64431"/>
                  </a:lnTo>
                  <a:lnTo>
                    <a:pt x="759999" y="64431"/>
                  </a:lnTo>
                  <a:lnTo>
                    <a:pt x="753668" y="63297"/>
                  </a:lnTo>
                  <a:lnTo>
                    <a:pt x="747420" y="61264"/>
                  </a:lnTo>
                  <a:lnTo>
                    <a:pt x="752665" y="42875"/>
                  </a:lnTo>
                  <a:lnTo>
                    <a:pt x="779279" y="42875"/>
                  </a:lnTo>
                  <a:lnTo>
                    <a:pt x="761428" y="32384"/>
                  </a:lnTo>
                  <a:lnTo>
                    <a:pt x="742162" y="28003"/>
                  </a:lnTo>
                  <a:close/>
                </a:path>
                <a:path w="1143000" h="633094">
                  <a:moveTo>
                    <a:pt x="698188" y="13452"/>
                  </a:moveTo>
                  <a:lnTo>
                    <a:pt x="674424" y="17214"/>
                  </a:lnTo>
                  <a:lnTo>
                    <a:pt x="659028" y="40258"/>
                  </a:lnTo>
                  <a:lnTo>
                    <a:pt x="663594" y="67920"/>
                  </a:lnTo>
                  <a:lnTo>
                    <a:pt x="683748" y="81060"/>
                  </a:lnTo>
                  <a:lnTo>
                    <a:pt x="707513" y="77299"/>
                  </a:lnTo>
                  <a:lnTo>
                    <a:pt x="713405" y="68479"/>
                  </a:lnTo>
                  <a:lnTo>
                    <a:pt x="689768" y="68479"/>
                  </a:lnTo>
                  <a:lnTo>
                    <a:pt x="676788" y="62433"/>
                  </a:lnTo>
                  <a:lnTo>
                    <a:pt x="673900" y="43751"/>
                  </a:lnTo>
                  <a:lnTo>
                    <a:pt x="681342" y="30436"/>
                  </a:lnTo>
                  <a:lnTo>
                    <a:pt x="692721" y="25817"/>
                  </a:lnTo>
                  <a:lnTo>
                    <a:pt x="717153" y="25817"/>
                  </a:lnTo>
                  <a:lnTo>
                    <a:pt x="698188" y="13452"/>
                  </a:lnTo>
                  <a:close/>
                </a:path>
                <a:path w="1143000" h="633094">
                  <a:moveTo>
                    <a:pt x="775689" y="73507"/>
                  </a:moveTo>
                  <a:lnTo>
                    <a:pt x="743038" y="73507"/>
                  </a:lnTo>
                  <a:lnTo>
                    <a:pt x="750491" y="75410"/>
                  </a:lnTo>
                  <a:lnTo>
                    <a:pt x="758026" y="76903"/>
                  </a:lnTo>
                  <a:lnTo>
                    <a:pt x="765068" y="77574"/>
                  </a:lnTo>
                  <a:lnTo>
                    <a:pt x="771042" y="77012"/>
                  </a:lnTo>
                  <a:lnTo>
                    <a:pt x="775689" y="73507"/>
                  </a:lnTo>
                  <a:close/>
                </a:path>
                <a:path w="1143000" h="633094">
                  <a:moveTo>
                    <a:pt x="717153" y="25817"/>
                  </a:moveTo>
                  <a:lnTo>
                    <a:pt x="692721" y="25817"/>
                  </a:lnTo>
                  <a:lnTo>
                    <a:pt x="703443" y="29730"/>
                  </a:lnTo>
                  <a:lnTo>
                    <a:pt x="708913" y="42011"/>
                  </a:lnTo>
                  <a:lnTo>
                    <a:pt x="703568" y="61726"/>
                  </a:lnTo>
                  <a:lnTo>
                    <a:pt x="689768" y="68479"/>
                  </a:lnTo>
                  <a:lnTo>
                    <a:pt x="713405" y="68479"/>
                  </a:lnTo>
                  <a:lnTo>
                    <a:pt x="722909" y="54254"/>
                  </a:lnTo>
                  <a:lnTo>
                    <a:pt x="718342" y="26593"/>
                  </a:lnTo>
                  <a:lnTo>
                    <a:pt x="717153" y="25817"/>
                  </a:lnTo>
                  <a:close/>
                </a:path>
                <a:path w="1143000" h="633094">
                  <a:moveTo>
                    <a:pt x="779279" y="42875"/>
                  </a:moveTo>
                  <a:lnTo>
                    <a:pt x="752665" y="42875"/>
                  </a:lnTo>
                  <a:lnTo>
                    <a:pt x="764920" y="46380"/>
                  </a:lnTo>
                  <a:lnTo>
                    <a:pt x="771918" y="49885"/>
                  </a:lnTo>
                  <a:lnTo>
                    <a:pt x="769302" y="57759"/>
                  </a:lnTo>
                  <a:lnTo>
                    <a:pt x="765511" y="63106"/>
                  </a:lnTo>
                  <a:lnTo>
                    <a:pt x="759999" y="64431"/>
                  </a:lnTo>
                  <a:lnTo>
                    <a:pt x="782617" y="64431"/>
                  </a:lnTo>
                  <a:lnTo>
                    <a:pt x="785271" y="57318"/>
                  </a:lnTo>
                  <a:lnTo>
                    <a:pt x="780406" y="43537"/>
                  </a:lnTo>
                  <a:lnTo>
                    <a:pt x="779279" y="42875"/>
                  </a:lnTo>
                  <a:close/>
                </a:path>
                <a:path w="1143000" h="633094">
                  <a:moveTo>
                    <a:pt x="1131633" y="465594"/>
                  </a:moveTo>
                  <a:lnTo>
                    <a:pt x="1066863" y="477850"/>
                  </a:lnTo>
                  <a:lnTo>
                    <a:pt x="1070368" y="492734"/>
                  </a:lnTo>
                  <a:lnTo>
                    <a:pt x="1134249" y="479602"/>
                  </a:lnTo>
                  <a:lnTo>
                    <a:pt x="1131633" y="465594"/>
                  </a:lnTo>
                  <a:close/>
                </a:path>
                <a:path w="1143000" h="633094">
                  <a:moveTo>
                    <a:pt x="1059865" y="424472"/>
                  </a:moveTo>
                  <a:lnTo>
                    <a:pt x="1058398" y="439061"/>
                  </a:lnTo>
                  <a:lnTo>
                    <a:pt x="1061937" y="454553"/>
                  </a:lnTo>
                  <a:lnTo>
                    <a:pt x="1070565" y="465943"/>
                  </a:lnTo>
                  <a:lnTo>
                    <a:pt x="1084364" y="468223"/>
                  </a:lnTo>
                  <a:lnTo>
                    <a:pt x="1092010" y="464886"/>
                  </a:lnTo>
                  <a:lnTo>
                    <a:pt x="1096949" y="459254"/>
                  </a:lnTo>
                  <a:lnTo>
                    <a:pt x="1099017" y="453891"/>
                  </a:lnTo>
                  <a:lnTo>
                    <a:pt x="1079988" y="453891"/>
                  </a:lnTo>
                  <a:lnTo>
                    <a:pt x="1075310" y="451742"/>
                  </a:lnTo>
                  <a:lnTo>
                    <a:pt x="1072108" y="444588"/>
                  </a:lnTo>
                  <a:lnTo>
                    <a:pt x="1070368" y="437591"/>
                  </a:lnTo>
                  <a:lnTo>
                    <a:pt x="1070379" y="431436"/>
                  </a:lnTo>
                  <a:lnTo>
                    <a:pt x="1072108" y="426212"/>
                  </a:lnTo>
                  <a:lnTo>
                    <a:pt x="1059865" y="424472"/>
                  </a:lnTo>
                  <a:close/>
                </a:path>
                <a:path w="1143000" h="633094">
                  <a:moveTo>
                    <a:pt x="1126193" y="431436"/>
                  </a:moveTo>
                  <a:lnTo>
                    <a:pt x="1105400" y="431436"/>
                  </a:lnTo>
                  <a:lnTo>
                    <a:pt x="1111281" y="431469"/>
                  </a:lnTo>
                  <a:lnTo>
                    <a:pt x="1115518" y="440026"/>
                  </a:lnTo>
                  <a:lnTo>
                    <a:pt x="1114996" y="453339"/>
                  </a:lnTo>
                  <a:lnTo>
                    <a:pt x="1127252" y="455104"/>
                  </a:lnTo>
                  <a:lnTo>
                    <a:pt x="1126193" y="431436"/>
                  </a:lnTo>
                  <a:close/>
                </a:path>
                <a:path w="1143000" h="633094">
                  <a:moveTo>
                    <a:pt x="1113137" y="416477"/>
                  </a:moveTo>
                  <a:lnTo>
                    <a:pt x="1097342" y="417556"/>
                  </a:lnTo>
                  <a:lnTo>
                    <a:pt x="1087869" y="437591"/>
                  </a:lnTo>
                  <a:lnTo>
                    <a:pt x="1084667" y="449639"/>
                  </a:lnTo>
                  <a:lnTo>
                    <a:pt x="1079988" y="453891"/>
                  </a:lnTo>
                  <a:lnTo>
                    <a:pt x="1099017" y="453891"/>
                  </a:lnTo>
                  <a:lnTo>
                    <a:pt x="1099755" y="451978"/>
                  </a:lnTo>
                  <a:lnTo>
                    <a:pt x="1101001" y="443712"/>
                  </a:lnTo>
                  <a:lnTo>
                    <a:pt x="1105400" y="431436"/>
                  </a:lnTo>
                  <a:lnTo>
                    <a:pt x="1126193" y="431436"/>
                  </a:lnTo>
                  <a:lnTo>
                    <a:pt x="1126143" y="430333"/>
                  </a:lnTo>
                  <a:lnTo>
                    <a:pt x="1113137" y="416477"/>
                  </a:lnTo>
                  <a:close/>
                </a:path>
                <a:path w="1143000" h="633094">
                  <a:moveTo>
                    <a:pt x="1054607" y="377202"/>
                  </a:moveTo>
                  <a:lnTo>
                    <a:pt x="1042365" y="377202"/>
                  </a:lnTo>
                  <a:lnTo>
                    <a:pt x="1042475" y="392087"/>
                  </a:lnTo>
                  <a:lnTo>
                    <a:pt x="1047611" y="406957"/>
                  </a:lnTo>
                  <a:lnTo>
                    <a:pt x="1057372" y="417323"/>
                  </a:lnTo>
                  <a:lnTo>
                    <a:pt x="1071232" y="418338"/>
                  </a:lnTo>
                  <a:lnTo>
                    <a:pt x="1078974" y="413991"/>
                  </a:lnTo>
                  <a:lnTo>
                    <a:pt x="1083270" y="407836"/>
                  </a:lnTo>
                  <a:lnTo>
                    <a:pt x="1084177" y="404444"/>
                  </a:lnTo>
                  <a:lnTo>
                    <a:pt x="1065877" y="404444"/>
                  </a:lnTo>
                  <a:lnTo>
                    <a:pt x="1060669" y="402596"/>
                  </a:lnTo>
                  <a:lnTo>
                    <a:pt x="1056360" y="395579"/>
                  </a:lnTo>
                  <a:lnTo>
                    <a:pt x="1054607" y="389458"/>
                  </a:lnTo>
                  <a:lnTo>
                    <a:pt x="1053731" y="383336"/>
                  </a:lnTo>
                  <a:lnTo>
                    <a:pt x="1054607" y="377202"/>
                  </a:lnTo>
                  <a:close/>
                </a:path>
                <a:path w="1143000" h="633094">
                  <a:moveTo>
                    <a:pt x="1094978" y="364077"/>
                  </a:moveTo>
                  <a:lnTo>
                    <a:pt x="1079398" y="366865"/>
                  </a:lnTo>
                  <a:lnTo>
                    <a:pt x="1072108" y="387705"/>
                  </a:lnTo>
                  <a:lnTo>
                    <a:pt x="1070264" y="399890"/>
                  </a:lnTo>
                  <a:lnTo>
                    <a:pt x="1065877" y="404444"/>
                  </a:lnTo>
                  <a:lnTo>
                    <a:pt x="1084177" y="404444"/>
                  </a:lnTo>
                  <a:lnTo>
                    <a:pt x="1085267" y="400369"/>
                  </a:lnTo>
                  <a:lnTo>
                    <a:pt x="1086135" y="391997"/>
                  </a:lnTo>
                  <a:lnTo>
                    <a:pt x="1088796" y="379543"/>
                  </a:lnTo>
                  <a:lnTo>
                    <a:pt x="1094430" y="379064"/>
                  </a:lnTo>
                  <a:lnTo>
                    <a:pt x="1109831" y="379064"/>
                  </a:lnTo>
                  <a:lnTo>
                    <a:pt x="1109409" y="376386"/>
                  </a:lnTo>
                  <a:lnTo>
                    <a:pt x="1094978" y="364077"/>
                  </a:lnTo>
                  <a:close/>
                </a:path>
                <a:path w="1143000" h="633094">
                  <a:moveTo>
                    <a:pt x="1109831" y="379064"/>
                  </a:moveTo>
                  <a:lnTo>
                    <a:pt x="1094430" y="379064"/>
                  </a:lnTo>
                  <a:lnTo>
                    <a:pt x="1099409" y="387284"/>
                  </a:lnTo>
                  <a:lnTo>
                    <a:pt x="1100124" y="400837"/>
                  </a:lnTo>
                  <a:lnTo>
                    <a:pt x="1113256" y="400837"/>
                  </a:lnTo>
                  <a:lnTo>
                    <a:pt x="1109831" y="379064"/>
                  </a:lnTo>
                  <a:close/>
                </a:path>
                <a:path w="1143000" h="633094">
                  <a:moveTo>
                    <a:pt x="1089621" y="332574"/>
                  </a:moveTo>
                  <a:lnTo>
                    <a:pt x="1030109" y="360578"/>
                  </a:lnTo>
                  <a:lnTo>
                    <a:pt x="1036231" y="373710"/>
                  </a:lnTo>
                  <a:lnTo>
                    <a:pt x="1095743" y="345693"/>
                  </a:lnTo>
                  <a:lnTo>
                    <a:pt x="1089621" y="332574"/>
                  </a:lnTo>
                  <a:close/>
                </a:path>
                <a:path w="1143000" h="633094">
                  <a:moveTo>
                    <a:pt x="1080316" y="316814"/>
                  </a:moveTo>
                  <a:lnTo>
                    <a:pt x="1057236" y="316814"/>
                  </a:lnTo>
                  <a:lnTo>
                    <a:pt x="1020483" y="340448"/>
                  </a:lnTo>
                  <a:lnTo>
                    <a:pt x="1027480" y="352704"/>
                  </a:lnTo>
                  <a:lnTo>
                    <a:pt x="1041386" y="343992"/>
                  </a:lnTo>
                  <a:lnTo>
                    <a:pt x="1055376" y="334868"/>
                  </a:lnTo>
                  <a:lnTo>
                    <a:pt x="1069203" y="325252"/>
                  </a:lnTo>
                  <a:lnTo>
                    <a:pt x="1080316" y="316814"/>
                  </a:lnTo>
                  <a:close/>
                </a:path>
                <a:path w="1143000" h="633094">
                  <a:moveTo>
                    <a:pt x="1051112" y="281813"/>
                  </a:moveTo>
                  <a:lnTo>
                    <a:pt x="1037107" y="281813"/>
                  </a:lnTo>
                  <a:lnTo>
                    <a:pt x="1014349" y="312445"/>
                  </a:lnTo>
                  <a:lnTo>
                    <a:pt x="1019606" y="321195"/>
                  </a:lnTo>
                  <a:lnTo>
                    <a:pt x="1057236" y="316814"/>
                  </a:lnTo>
                  <a:lnTo>
                    <a:pt x="1080316" y="316814"/>
                  </a:lnTo>
                  <a:lnTo>
                    <a:pt x="1082624" y="315061"/>
                  </a:lnTo>
                  <a:lnTo>
                    <a:pt x="1078308" y="308063"/>
                  </a:lnTo>
                  <a:lnTo>
                    <a:pt x="1032738" y="308063"/>
                  </a:lnTo>
                  <a:lnTo>
                    <a:pt x="1051112" y="281813"/>
                  </a:lnTo>
                  <a:close/>
                </a:path>
                <a:path w="1143000" h="633094">
                  <a:moveTo>
                    <a:pt x="1075613" y="303695"/>
                  </a:moveTo>
                  <a:lnTo>
                    <a:pt x="1032738" y="308063"/>
                  </a:lnTo>
                  <a:lnTo>
                    <a:pt x="1078308" y="308063"/>
                  </a:lnTo>
                  <a:lnTo>
                    <a:pt x="1075613" y="303695"/>
                  </a:lnTo>
                  <a:close/>
                </a:path>
                <a:path w="1143000" h="633094">
                  <a:moveTo>
                    <a:pt x="1050239" y="260807"/>
                  </a:moveTo>
                  <a:lnTo>
                    <a:pt x="1035520" y="267150"/>
                  </a:lnTo>
                  <a:lnTo>
                    <a:pt x="1020478" y="274151"/>
                  </a:lnTo>
                  <a:lnTo>
                    <a:pt x="1005438" y="281481"/>
                  </a:lnTo>
                  <a:lnTo>
                    <a:pt x="990726" y="288810"/>
                  </a:lnTo>
                  <a:lnTo>
                    <a:pt x="997724" y="301942"/>
                  </a:lnTo>
                  <a:lnTo>
                    <a:pt x="1037107" y="281813"/>
                  </a:lnTo>
                  <a:lnTo>
                    <a:pt x="1051112" y="281813"/>
                  </a:lnTo>
                  <a:lnTo>
                    <a:pt x="1057236" y="273062"/>
                  </a:lnTo>
                  <a:lnTo>
                    <a:pt x="1050239" y="260807"/>
                  </a:lnTo>
                  <a:close/>
                </a:path>
                <a:path w="1143000" h="633094">
                  <a:moveTo>
                    <a:pt x="1104493" y="496227"/>
                  </a:moveTo>
                  <a:lnTo>
                    <a:pt x="1079717" y="508454"/>
                  </a:lnTo>
                  <a:lnTo>
                    <a:pt x="1072989" y="531674"/>
                  </a:lnTo>
                  <a:lnTo>
                    <a:pt x="1083328" y="553582"/>
                  </a:lnTo>
                  <a:lnTo>
                    <a:pt x="1109751" y="561873"/>
                  </a:lnTo>
                  <a:lnTo>
                    <a:pt x="1134897" y="549153"/>
                  </a:lnTo>
                  <a:lnTo>
                    <a:pt x="1136027" y="545201"/>
                  </a:lnTo>
                  <a:lnTo>
                    <a:pt x="1097000" y="545201"/>
                  </a:lnTo>
                  <a:lnTo>
                    <a:pt x="1086551" y="533971"/>
                  </a:lnTo>
                  <a:lnTo>
                    <a:pt x="1088575" y="519626"/>
                  </a:lnTo>
                  <a:lnTo>
                    <a:pt x="1105369" y="511111"/>
                  </a:lnTo>
                  <a:lnTo>
                    <a:pt x="1134476" y="511111"/>
                  </a:lnTo>
                  <a:lnTo>
                    <a:pt x="1131039" y="504025"/>
                  </a:lnTo>
                  <a:lnTo>
                    <a:pt x="1104493" y="496227"/>
                  </a:lnTo>
                  <a:close/>
                </a:path>
                <a:path w="1143000" h="633094">
                  <a:moveTo>
                    <a:pt x="1134476" y="511111"/>
                  </a:moveTo>
                  <a:lnTo>
                    <a:pt x="1105369" y="511111"/>
                  </a:lnTo>
                  <a:lnTo>
                    <a:pt x="1120086" y="514460"/>
                  </a:lnTo>
                  <a:lnTo>
                    <a:pt x="1127909" y="524127"/>
                  </a:lnTo>
                  <a:lnTo>
                    <a:pt x="1127526" y="535602"/>
                  </a:lnTo>
                  <a:lnTo>
                    <a:pt x="1117625" y="544372"/>
                  </a:lnTo>
                  <a:lnTo>
                    <a:pt x="1097000" y="545201"/>
                  </a:lnTo>
                  <a:lnTo>
                    <a:pt x="1136027" y="545201"/>
                  </a:lnTo>
                  <a:lnTo>
                    <a:pt x="1141583" y="525768"/>
                  </a:lnTo>
                  <a:lnTo>
                    <a:pt x="1134476" y="511111"/>
                  </a:lnTo>
                  <a:close/>
                </a:path>
                <a:path w="1143000" h="633094">
                  <a:moveTo>
                    <a:pt x="1077366" y="571500"/>
                  </a:moveTo>
                  <a:lnTo>
                    <a:pt x="1076490" y="585495"/>
                  </a:lnTo>
                  <a:lnTo>
                    <a:pt x="1119377" y="589000"/>
                  </a:lnTo>
                  <a:lnTo>
                    <a:pt x="1108572" y="596549"/>
                  </a:lnTo>
                  <a:lnTo>
                    <a:pt x="1097276" y="603442"/>
                  </a:lnTo>
                  <a:lnTo>
                    <a:pt x="1085652" y="609679"/>
                  </a:lnTo>
                  <a:lnTo>
                    <a:pt x="1073861" y="615264"/>
                  </a:lnTo>
                  <a:lnTo>
                    <a:pt x="1072997" y="627506"/>
                  </a:lnTo>
                  <a:lnTo>
                    <a:pt x="1138631" y="632764"/>
                  </a:lnTo>
                  <a:lnTo>
                    <a:pt x="1140383" y="617880"/>
                  </a:lnTo>
                  <a:lnTo>
                    <a:pt x="1101001" y="615264"/>
                  </a:lnTo>
                  <a:lnTo>
                    <a:pt x="1111609" y="609173"/>
                  </a:lnTo>
                  <a:lnTo>
                    <a:pt x="1122219" y="602675"/>
                  </a:lnTo>
                  <a:lnTo>
                    <a:pt x="1132501" y="595686"/>
                  </a:lnTo>
                  <a:lnTo>
                    <a:pt x="1142123" y="588124"/>
                  </a:lnTo>
                  <a:lnTo>
                    <a:pt x="1143000" y="575868"/>
                  </a:lnTo>
                  <a:lnTo>
                    <a:pt x="1077366" y="571500"/>
                  </a:lnTo>
                  <a:close/>
                </a:path>
              </a:pathLst>
            </a:custGeom>
            <a:solidFill>
              <a:srgbClr val="616161"/>
            </a:solidFill>
          </p:spPr>
          <p:txBody>
            <a:bodyPr wrap="square" lIns="0" tIns="0" rIns="0" bIns="0" rtlCol="0"/>
            <a:lstStyle/>
            <a:p>
              <a:endParaRPr/>
            </a:p>
          </p:txBody>
        </p:sp>
        <p:sp>
          <p:nvSpPr>
            <p:cNvPr id="33" name="object 8"/>
            <p:cNvSpPr/>
            <p:nvPr/>
          </p:nvSpPr>
          <p:spPr>
            <a:xfrm>
              <a:off x="9039820" y="1078307"/>
              <a:ext cx="974750" cy="336497"/>
            </a:xfrm>
            <a:custGeom>
              <a:avLst/>
              <a:gdLst/>
              <a:ahLst/>
              <a:cxnLst/>
              <a:rect l="l" t="t" r="r" b="b"/>
              <a:pathLst>
                <a:path w="1015365" h="354965">
                  <a:moveTo>
                    <a:pt x="162920" y="200418"/>
                  </a:moveTo>
                  <a:lnTo>
                    <a:pt x="144411" y="200418"/>
                  </a:lnTo>
                  <a:lnTo>
                    <a:pt x="163664" y="217042"/>
                  </a:lnTo>
                  <a:lnTo>
                    <a:pt x="158407" y="231051"/>
                  </a:lnTo>
                  <a:lnTo>
                    <a:pt x="169786" y="241553"/>
                  </a:lnTo>
                  <a:lnTo>
                    <a:pt x="176677" y="224622"/>
                  </a:lnTo>
                  <a:lnTo>
                    <a:pt x="182913" y="207854"/>
                  </a:lnTo>
                  <a:lnTo>
                    <a:pt x="183642" y="205663"/>
                  </a:lnTo>
                  <a:lnTo>
                    <a:pt x="168909" y="205663"/>
                  </a:lnTo>
                  <a:lnTo>
                    <a:pt x="162920" y="200418"/>
                  </a:lnTo>
                  <a:close/>
                </a:path>
                <a:path w="1015365" h="354965">
                  <a:moveTo>
                    <a:pt x="182918" y="164528"/>
                  </a:moveTo>
                  <a:lnTo>
                    <a:pt x="166794" y="172063"/>
                  </a:lnTo>
                  <a:lnTo>
                    <a:pt x="151080" y="180173"/>
                  </a:lnTo>
                  <a:lnTo>
                    <a:pt x="135531" y="188776"/>
                  </a:lnTo>
                  <a:lnTo>
                    <a:pt x="119900" y="197789"/>
                  </a:lnTo>
                  <a:lnTo>
                    <a:pt x="131279" y="207416"/>
                  </a:lnTo>
                  <a:lnTo>
                    <a:pt x="144411" y="200418"/>
                  </a:lnTo>
                  <a:lnTo>
                    <a:pt x="162920" y="200418"/>
                  </a:lnTo>
                  <a:lnTo>
                    <a:pt x="154914" y="193408"/>
                  </a:lnTo>
                  <a:lnTo>
                    <a:pt x="177660" y="180289"/>
                  </a:lnTo>
                  <a:lnTo>
                    <a:pt x="191636" y="180289"/>
                  </a:lnTo>
                  <a:lnTo>
                    <a:pt x="193420" y="174155"/>
                  </a:lnTo>
                  <a:lnTo>
                    <a:pt x="182918" y="164528"/>
                  </a:lnTo>
                  <a:close/>
                </a:path>
                <a:path w="1015365" h="354965">
                  <a:moveTo>
                    <a:pt x="191636" y="180289"/>
                  </a:moveTo>
                  <a:lnTo>
                    <a:pt x="177660" y="180289"/>
                  </a:lnTo>
                  <a:lnTo>
                    <a:pt x="168909" y="205663"/>
                  </a:lnTo>
                  <a:lnTo>
                    <a:pt x="183642" y="205663"/>
                  </a:lnTo>
                  <a:lnTo>
                    <a:pt x="188493" y="191086"/>
                  </a:lnTo>
                  <a:lnTo>
                    <a:pt x="191636" y="180289"/>
                  </a:lnTo>
                  <a:close/>
                </a:path>
                <a:path w="1015365" h="354965">
                  <a:moveTo>
                    <a:pt x="125282" y="148780"/>
                  </a:moveTo>
                  <a:lnTo>
                    <a:pt x="106768" y="148780"/>
                  </a:lnTo>
                  <a:lnTo>
                    <a:pt x="112026" y="154025"/>
                  </a:lnTo>
                  <a:lnTo>
                    <a:pt x="110548" y="161231"/>
                  </a:lnTo>
                  <a:lnTo>
                    <a:pt x="108742" y="168355"/>
                  </a:lnTo>
                  <a:lnTo>
                    <a:pt x="106609" y="175315"/>
                  </a:lnTo>
                  <a:lnTo>
                    <a:pt x="104152" y="182029"/>
                  </a:lnTo>
                  <a:lnTo>
                    <a:pt x="115519" y="194284"/>
                  </a:lnTo>
                  <a:lnTo>
                    <a:pt x="118120" y="186914"/>
                  </a:lnTo>
                  <a:lnTo>
                    <a:pt x="120557" y="179297"/>
                  </a:lnTo>
                  <a:lnTo>
                    <a:pt x="122666" y="171515"/>
                  </a:lnTo>
                  <a:lnTo>
                    <a:pt x="124282" y="163652"/>
                  </a:lnTo>
                  <a:lnTo>
                    <a:pt x="141156" y="163652"/>
                  </a:lnTo>
                  <a:lnTo>
                    <a:pt x="149767" y="157638"/>
                  </a:lnTo>
                  <a:lnTo>
                    <a:pt x="150973" y="151020"/>
                  </a:lnTo>
                  <a:lnTo>
                    <a:pt x="128060" y="151020"/>
                  </a:lnTo>
                  <a:lnTo>
                    <a:pt x="125282" y="148780"/>
                  </a:lnTo>
                  <a:close/>
                </a:path>
                <a:path w="1015365" h="354965">
                  <a:moveTo>
                    <a:pt x="127774" y="110274"/>
                  </a:moveTo>
                  <a:lnTo>
                    <a:pt x="79641" y="154025"/>
                  </a:lnTo>
                  <a:lnTo>
                    <a:pt x="89268" y="165404"/>
                  </a:lnTo>
                  <a:lnTo>
                    <a:pt x="106768" y="148780"/>
                  </a:lnTo>
                  <a:lnTo>
                    <a:pt x="125282" y="148780"/>
                  </a:lnTo>
                  <a:lnTo>
                    <a:pt x="115519" y="140906"/>
                  </a:lnTo>
                  <a:lnTo>
                    <a:pt x="129527" y="128650"/>
                  </a:lnTo>
                  <a:lnTo>
                    <a:pt x="144667" y="128650"/>
                  </a:lnTo>
                  <a:lnTo>
                    <a:pt x="141782" y="123393"/>
                  </a:lnTo>
                  <a:lnTo>
                    <a:pt x="127774" y="110274"/>
                  </a:lnTo>
                  <a:close/>
                </a:path>
                <a:path w="1015365" h="354965">
                  <a:moveTo>
                    <a:pt x="141156" y="163652"/>
                  </a:moveTo>
                  <a:lnTo>
                    <a:pt x="124282" y="163652"/>
                  </a:lnTo>
                  <a:lnTo>
                    <a:pt x="138707" y="165362"/>
                  </a:lnTo>
                  <a:lnTo>
                    <a:pt x="141156" y="163652"/>
                  </a:lnTo>
                  <a:close/>
                </a:path>
                <a:path w="1015365" h="354965">
                  <a:moveTo>
                    <a:pt x="144667" y="128650"/>
                  </a:moveTo>
                  <a:lnTo>
                    <a:pt x="129527" y="128650"/>
                  </a:lnTo>
                  <a:lnTo>
                    <a:pt x="133032" y="133019"/>
                  </a:lnTo>
                  <a:lnTo>
                    <a:pt x="136525" y="136525"/>
                  </a:lnTo>
                  <a:lnTo>
                    <a:pt x="138277" y="139153"/>
                  </a:lnTo>
                  <a:lnTo>
                    <a:pt x="138264" y="142856"/>
                  </a:lnTo>
                  <a:lnTo>
                    <a:pt x="138045" y="146312"/>
                  </a:lnTo>
                  <a:lnTo>
                    <a:pt x="135104" y="150963"/>
                  </a:lnTo>
                  <a:lnTo>
                    <a:pt x="128060" y="151020"/>
                  </a:lnTo>
                  <a:lnTo>
                    <a:pt x="150973" y="151020"/>
                  </a:lnTo>
                  <a:lnTo>
                    <a:pt x="152460" y="142856"/>
                  </a:lnTo>
                  <a:lnTo>
                    <a:pt x="144667" y="128650"/>
                  </a:lnTo>
                  <a:close/>
                </a:path>
                <a:path w="1015365" h="354965">
                  <a:moveTo>
                    <a:pt x="98894" y="69138"/>
                  </a:moveTo>
                  <a:lnTo>
                    <a:pt x="44627" y="105892"/>
                  </a:lnTo>
                  <a:lnTo>
                    <a:pt x="70015" y="145275"/>
                  </a:lnTo>
                  <a:lnTo>
                    <a:pt x="80517" y="138277"/>
                  </a:lnTo>
                  <a:lnTo>
                    <a:pt x="63017" y="111150"/>
                  </a:lnTo>
                  <a:lnTo>
                    <a:pt x="76136" y="102387"/>
                  </a:lnTo>
                  <a:lnTo>
                    <a:pt x="90531" y="102387"/>
                  </a:lnTo>
                  <a:lnTo>
                    <a:pt x="85775" y="95389"/>
                  </a:lnTo>
                  <a:lnTo>
                    <a:pt x="97142" y="88391"/>
                  </a:lnTo>
                  <a:lnTo>
                    <a:pt x="111734" y="88391"/>
                  </a:lnTo>
                  <a:lnTo>
                    <a:pt x="98894" y="69138"/>
                  </a:lnTo>
                  <a:close/>
                </a:path>
                <a:path w="1015365" h="354965">
                  <a:moveTo>
                    <a:pt x="90531" y="102387"/>
                  </a:moveTo>
                  <a:lnTo>
                    <a:pt x="76136" y="102387"/>
                  </a:lnTo>
                  <a:lnTo>
                    <a:pt x="91020" y="124269"/>
                  </a:lnTo>
                  <a:lnTo>
                    <a:pt x="100647" y="117271"/>
                  </a:lnTo>
                  <a:lnTo>
                    <a:pt x="90531" y="102387"/>
                  </a:lnTo>
                  <a:close/>
                </a:path>
                <a:path w="1015365" h="354965">
                  <a:moveTo>
                    <a:pt x="111734" y="88391"/>
                  </a:moveTo>
                  <a:lnTo>
                    <a:pt x="97142" y="88391"/>
                  </a:lnTo>
                  <a:lnTo>
                    <a:pt x="113779" y="112890"/>
                  </a:lnTo>
                  <a:lnTo>
                    <a:pt x="123405" y="105892"/>
                  </a:lnTo>
                  <a:lnTo>
                    <a:pt x="111734" y="88391"/>
                  </a:lnTo>
                  <a:close/>
                </a:path>
                <a:path w="1015365" h="354965">
                  <a:moveTo>
                    <a:pt x="90144" y="58635"/>
                  </a:moveTo>
                  <a:lnTo>
                    <a:pt x="65646" y="58635"/>
                  </a:lnTo>
                  <a:lnTo>
                    <a:pt x="28003" y="81381"/>
                  </a:lnTo>
                  <a:lnTo>
                    <a:pt x="34137" y="93637"/>
                  </a:lnTo>
                  <a:lnTo>
                    <a:pt x="48180" y="85460"/>
                  </a:lnTo>
                  <a:lnTo>
                    <a:pt x="62469" y="76793"/>
                  </a:lnTo>
                  <a:lnTo>
                    <a:pt x="76594" y="67798"/>
                  </a:lnTo>
                  <a:lnTo>
                    <a:pt x="90144" y="58635"/>
                  </a:lnTo>
                  <a:close/>
                </a:path>
                <a:path w="1015365" h="354965">
                  <a:moveTo>
                    <a:pt x="61331" y="22745"/>
                  </a:moveTo>
                  <a:lnTo>
                    <a:pt x="46393" y="22745"/>
                  </a:lnTo>
                  <a:lnTo>
                    <a:pt x="21882" y="52501"/>
                  </a:lnTo>
                  <a:lnTo>
                    <a:pt x="27127" y="62141"/>
                  </a:lnTo>
                  <a:lnTo>
                    <a:pt x="65646" y="58635"/>
                  </a:lnTo>
                  <a:lnTo>
                    <a:pt x="90144" y="58635"/>
                  </a:lnTo>
                  <a:lnTo>
                    <a:pt x="85336" y="49009"/>
                  </a:lnTo>
                  <a:lnTo>
                    <a:pt x="41135" y="49009"/>
                  </a:lnTo>
                  <a:lnTo>
                    <a:pt x="61331" y="22745"/>
                  </a:lnTo>
                  <a:close/>
                </a:path>
                <a:path w="1015365" h="354965">
                  <a:moveTo>
                    <a:pt x="84023" y="46380"/>
                  </a:moveTo>
                  <a:lnTo>
                    <a:pt x="41135" y="49009"/>
                  </a:lnTo>
                  <a:lnTo>
                    <a:pt x="85336" y="49009"/>
                  </a:lnTo>
                  <a:lnTo>
                    <a:pt x="84023" y="46380"/>
                  </a:lnTo>
                  <a:close/>
                </a:path>
                <a:path w="1015365" h="354965">
                  <a:moveTo>
                    <a:pt x="60388" y="2616"/>
                  </a:moveTo>
                  <a:lnTo>
                    <a:pt x="45168" y="8323"/>
                  </a:lnTo>
                  <a:lnTo>
                    <a:pt x="29865" y="14766"/>
                  </a:lnTo>
                  <a:lnTo>
                    <a:pt x="14727" y="21700"/>
                  </a:lnTo>
                  <a:lnTo>
                    <a:pt x="0" y="28879"/>
                  </a:lnTo>
                  <a:lnTo>
                    <a:pt x="6134" y="41122"/>
                  </a:lnTo>
                  <a:lnTo>
                    <a:pt x="46393" y="22745"/>
                  </a:lnTo>
                  <a:lnTo>
                    <a:pt x="61331" y="22745"/>
                  </a:lnTo>
                  <a:lnTo>
                    <a:pt x="67386" y="14871"/>
                  </a:lnTo>
                  <a:lnTo>
                    <a:pt x="60388" y="2616"/>
                  </a:lnTo>
                  <a:close/>
                </a:path>
                <a:path w="1015365" h="354965">
                  <a:moveTo>
                    <a:pt x="447946" y="330822"/>
                  </a:moveTo>
                  <a:lnTo>
                    <a:pt x="408711" y="330822"/>
                  </a:lnTo>
                  <a:lnTo>
                    <a:pt x="434098" y="335191"/>
                  </a:lnTo>
                  <a:lnTo>
                    <a:pt x="435851" y="350075"/>
                  </a:lnTo>
                  <a:lnTo>
                    <a:pt x="451599" y="353567"/>
                  </a:lnTo>
                  <a:lnTo>
                    <a:pt x="448744" y="335191"/>
                  </a:lnTo>
                  <a:lnTo>
                    <a:pt x="447946" y="330822"/>
                  </a:lnTo>
                  <a:close/>
                </a:path>
                <a:path w="1015365" h="354965">
                  <a:moveTo>
                    <a:pt x="423595" y="280936"/>
                  </a:moveTo>
                  <a:lnTo>
                    <a:pt x="413488" y="295603"/>
                  </a:lnTo>
                  <a:lnTo>
                    <a:pt x="404118" y="310473"/>
                  </a:lnTo>
                  <a:lnTo>
                    <a:pt x="395040" y="325735"/>
                  </a:lnTo>
                  <a:lnTo>
                    <a:pt x="385965" y="341325"/>
                  </a:lnTo>
                  <a:lnTo>
                    <a:pt x="401713" y="343941"/>
                  </a:lnTo>
                  <a:lnTo>
                    <a:pt x="408711" y="330822"/>
                  </a:lnTo>
                  <a:lnTo>
                    <a:pt x="447946" y="330822"/>
                  </a:lnTo>
                  <a:lnTo>
                    <a:pt x="446504" y="322935"/>
                  </a:lnTo>
                  <a:lnTo>
                    <a:pt x="432346" y="322935"/>
                  </a:lnTo>
                  <a:lnTo>
                    <a:pt x="413969" y="320319"/>
                  </a:lnTo>
                  <a:lnTo>
                    <a:pt x="427964" y="296684"/>
                  </a:lnTo>
                  <a:lnTo>
                    <a:pt x="440882" y="296684"/>
                  </a:lnTo>
                  <a:lnTo>
                    <a:pt x="437591" y="283552"/>
                  </a:lnTo>
                  <a:lnTo>
                    <a:pt x="423595" y="280936"/>
                  </a:lnTo>
                  <a:close/>
                </a:path>
                <a:path w="1015365" h="354965">
                  <a:moveTo>
                    <a:pt x="362004" y="287058"/>
                  </a:moveTo>
                  <a:lnTo>
                    <a:pt x="348322" y="287058"/>
                  </a:lnTo>
                  <a:lnTo>
                    <a:pt x="352743" y="299040"/>
                  </a:lnTo>
                  <a:lnTo>
                    <a:pt x="356809" y="311559"/>
                  </a:lnTo>
                  <a:lnTo>
                    <a:pt x="360265" y="323982"/>
                  </a:lnTo>
                  <a:lnTo>
                    <a:pt x="363207" y="336943"/>
                  </a:lnTo>
                  <a:lnTo>
                    <a:pt x="375462" y="340448"/>
                  </a:lnTo>
                  <a:lnTo>
                    <a:pt x="384821" y="309816"/>
                  </a:lnTo>
                  <a:lnTo>
                    <a:pt x="369328" y="309816"/>
                  </a:lnTo>
                  <a:lnTo>
                    <a:pt x="365858" y="298395"/>
                  </a:lnTo>
                  <a:lnTo>
                    <a:pt x="362004" y="287058"/>
                  </a:lnTo>
                  <a:close/>
                </a:path>
                <a:path w="1015365" h="354965">
                  <a:moveTo>
                    <a:pt x="340448" y="260794"/>
                  </a:moveTo>
                  <a:lnTo>
                    <a:pt x="321195" y="323811"/>
                  </a:lnTo>
                  <a:lnTo>
                    <a:pt x="335203" y="328193"/>
                  </a:lnTo>
                  <a:lnTo>
                    <a:pt x="348322" y="287058"/>
                  </a:lnTo>
                  <a:lnTo>
                    <a:pt x="362004" y="287058"/>
                  </a:lnTo>
                  <a:lnTo>
                    <a:pt x="361892" y="286729"/>
                  </a:lnTo>
                  <a:lnTo>
                    <a:pt x="357270" y="275228"/>
                  </a:lnTo>
                  <a:lnTo>
                    <a:pt x="351828" y="264299"/>
                  </a:lnTo>
                  <a:lnTo>
                    <a:pt x="340448" y="260794"/>
                  </a:lnTo>
                  <a:close/>
                </a:path>
                <a:path w="1015365" h="354965">
                  <a:moveTo>
                    <a:pt x="440882" y="296684"/>
                  </a:moveTo>
                  <a:lnTo>
                    <a:pt x="427964" y="296684"/>
                  </a:lnTo>
                  <a:lnTo>
                    <a:pt x="432346" y="322935"/>
                  </a:lnTo>
                  <a:lnTo>
                    <a:pt x="446504" y="322935"/>
                  </a:lnTo>
                  <a:lnTo>
                    <a:pt x="445585" y="317907"/>
                  </a:lnTo>
                  <a:lnTo>
                    <a:pt x="441876" y="300648"/>
                  </a:lnTo>
                  <a:lnTo>
                    <a:pt x="440882" y="296684"/>
                  </a:lnTo>
                  <a:close/>
                </a:path>
                <a:path w="1015365" h="354965">
                  <a:moveTo>
                    <a:pt x="285318" y="236296"/>
                  </a:moveTo>
                  <a:lnTo>
                    <a:pt x="267804" y="273050"/>
                  </a:lnTo>
                  <a:lnTo>
                    <a:pt x="264886" y="283552"/>
                  </a:lnTo>
                  <a:lnTo>
                    <a:pt x="264898" y="284429"/>
                  </a:lnTo>
                  <a:lnTo>
                    <a:pt x="296800" y="311559"/>
                  </a:lnTo>
                  <a:lnTo>
                    <a:pt x="304198" y="309535"/>
                  </a:lnTo>
                  <a:lnTo>
                    <a:pt x="310692" y="304558"/>
                  </a:lnTo>
                  <a:lnTo>
                    <a:pt x="315674" y="297449"/>
                  </a:lnTo>
                  <a:lnTo>
                    <a:pt x="288158" y="297449"/>
                  </a:lnTo>
                  <a:lnTo>
                    <a:pt x="281536" y="292868"/>
                  </a:lnTo>
                  <a:lnTo>
                    <a:pt x="293832" y="251571"/>
                  </a:lnTo>
                  <a:lnTo>
                    <a:pt x="298437" y="242417"/>
                  </a:lnTo>
                  <a:lnTo>
                    <a:pt x="285318" y="236296"/>
                  </a:lnTo>
                  <a:close/>
                </a:path>
                <a:path w="1015365" h="354965">
                  <a:moveTo>
                    <a:pt x="380707" y="273050"/>
                  </a:moveTo>
                  <a:lnTo>
                    <a:pt x="369328" y="309816"/>
                  </a:lnTo>
                  <a:lnTo>
                    <a:pt x="384821" y="309816"/>
                  </a:lnTo>
                  <a:lnTo>
                    <a:pt x="394715" y="277431"/>
                  </a:lnTo>
                  <a:lnTo>
                    <a:pt x="380707" y="273050"/>
                  </a:lnTo>
                  <a:close/>
                </a:path>
                <a:path w="1015365" h="354965">
                  <a:moveTo>
                    <a:pt x="320319" y="252920"/>
                  </a:moveTo>
                  <a:lnTo>
                    <a:pt x="303695" y="288810"/>
                  </a:lnTo>
                  <a:lnTo>
                    <a:pt x="296420" y="296616"/>
                  </a:lnTo>
                  <a:lnTo>
                    <a:pt x="288158" y="297449"/>
                  </a:lnTo>
                  <a:lnTo>
                    <a:pt x="315674" y="297449"/>
                  </a:lnTo>
                  <a:lnTo>
                    <a:pt x="317000" y="295540"/>
                  </a:lnTo>
                  <a:lnTo>
                    <a:pt x="323491" y="282792"/>
                  </a:lnTo>
                  <a:lnTo>
                    <a:pt x="329523" y="269488"/>
                  </a:lnTo>
                  <a:lnTo>
                    <a:pt x="334327" y="259054"/>
                  </a:lnTo>
                  <a:lnTo>
                    <a:pt x="320319" y="252920"/>
                  </a:lnTo>
                  <a:close/>
                </a:path>
                <a:path w="1015365" h="354965">
                  <a:moveTo>
                    <a:pt x="245924" y="243293"/>
                  </a:moveTo>
                  <a:lnTo>
                    <a:pt x="223177" y="243293"/>
                  </a:lnTo>
                  <a:lnTo>
                    <a:pt x="244182" y="257301"/>
                  </a:lnTo>
                  <a:lnTo>
                    <a:pt x="229298" y="280936"/>
                  </a:lnTo>
                  <a:lnTo>
                    <a:pt x="241553" y="288810"/>
                  </a:lnTo>
                  <a:lnTo>
                    <a:pt x="268887" y="246799"/>
                  </a:lnTo>
                  <a:lnTo>
                    <a:pt x="251180" y="246799"/>
                  </a:lnTo>
                  <a:lnTo>
                    <a:pt x="245924" y="243293"/>
                  </a:lnTo>
                  <a:close/>
                </a:path>
                <a:path w="1015365" h="354965">
                  <a:moveTo>
                    <a:pt x="231927" y="203911"/>
                  </a:moveTo>
                  <a:lnTo>
                    <a:pt x="196037" y="259054"/>
                  </a:lnTo>
                  <a:lnTo>
                    <a:pt x="208292" y="266928"/>
                  </a:lnTo>
                  <a:lnTo>
                    <a:pt x="223177" y="243293"/>
                  </a:lnTo>
                  <a:lnTo>
                    <a:pt x="245924" y="243293"/>
                  </a:lnTo>
                  <a:lnTo>
                    <a:pt x="230174" y="232790"/>
                  </a:lnTo>
                  <a:lnTo>
                    <a:pt x="244182" y="211785"/>
                  </a:lnTo>
                  <a:lnTo>
                    <a:pt x="231927" y="203911"/>
                  </a:lnTo>
                  <a:close/>
                </a:path>
                <a:path w="1015365" h="354965">
                  <a:moveTo>
                    <a:pt x="265188" y="225793"/>
                  </a:moveTo>
                  <a:lnTo>
                    <a:pt x="251180" y="246799"/>
                  </a:lnTo>
                  <a:lnTo>
                    <a:pt x="268887" y="246799"/>
                  </a:lnTo>
                  <a:lnTo>
                    <a:pt x="277431" y="233667"/>
                  </a:lnTo>
                  <a:lnTo>
                    <a:pt x="265188" y="225793"/>
                  </a:lnTo>
                  <a:close/>
                </a:path>
                <a:path w="1015365" h="354965">
                  <a:moveTo>
                    <a:pt x="483107" y="287934"/>
                  </a:moveTo>
                  <a:lnTo>
                    <a:pt x="463854" y="288810"/>
                  </a:lnTo>
                  <a:lnTo>
                    <a:pt x="462978" y="353567"/>
                  </a:lnTo>
                  <a:lnTo>
                    <a:pt x="477850" y="354444"/>
                  </a:lnTo>
                  <a:lnTo>
                    <a:pt x="477850" y="329946"/>
                  </a:lnTo>
                  <a:lnTo>
                    <a:pt x="502396" y="329946"/>
                  </a:lnTo>
                  <a:lnTo>
                    <a:pt x="500608" y="327317"/>
                  </a:lnTo>
                  <a:lnTo>
                    <a:pt x="511226" y="318566"/>
                  </a:lnTo>
                  <a:lnTo>
                    <a:pt x="478726" y="318566"/>
                  </a:lnTo>
                  <a:lnTo>
                    <a:pt x="478726" y="300189"/>
                  </a:lnTo>
                  <a:lnTo>
                    <a:pt x="509890" y="300189"/>
                  </a:lnTo>
                  <a:lnTo>
                    <a:pt x="504548" y="293103"/>
                  </a:lnTo>
                  <a:lnTo>
                    <a:pt x="483107" y="287934"/>
                  </a:lnTo>
                  <a:close/>
                </a:path>
                <a:path w="1015365" h="354965">
                  <a:moveTo>
                    <a:pt x="502396" y="329946"/>
                  </a:moveTo>
                  <a:lnTo>
                    <a:pt x="485736" y="329946"/>
                  </a:lnTo>
                  <a:lnTo>
                    <a:pt x="489522" y="335988"/>
                  </a:lnTo>
                  <a:lnTo>
                    <a:pt x="493063" y="342195"/>
                  </a:lnTo>
                  <a:lnTo>
                    <a:pt x="499732" y="354444"/>
                  </a:lnTo>
                  <a:lnTo>
                    <a:pt x="516369" y="354444"/>
                  </a:lnTo>
                  <a:lnTo>
                    <a:pt x="513290" y="347744"/>
                  </a:lnTo>
                  <a:lnTo>
                    <a:pt x="509474" y="340880"/>
                  </a:lnTo>
                  <a:lnTo>
                    <a:pt x="505166" y="334016"/>
                  </a:lnTo>
                  <a:lnTo>
                    <a:pt x="502396" y="329946"/>
                  </a:lnTo>
                  <a:close/>
                </a:path>
                <a:path w="1015365" h="354965">
                  <a:moveTo>
                    <a:pt x="509890" y="300189"/>
                  </a:moveTo>
                  <a:lnTo>
                    <a:pt x="488353" y="300189"/>
                  </a:lnTo>
                  <a:lnTo>
                    <a:pt x="491858" y="301066"/>
                  </a:lnTo>
                  <a:lnTo>
                    <a:pt x="494487" y="302818"/>
                  </a:lnTo>
                  <a:lnTo>
                    <a:pt x="497071" y="305643"/>
                  </a:lnTo>
                  <a:lnTo>
                    <a:pt x="498751" y="311016"/>
                  </a:lnTo>
                  <a:lnTo>
                    <a:pt x="494358" y="316227"/>
                  </a:lnTo>
                  <a:lnTo>
                    <a:pt x="478726" y="318566"/>
                  </a:lnTo>
                  <a:lnTo>
                    <a:pt x="511226" y="318566"/>
                  </a:lnTo>
                  <a:lnTo>
                    <a:pt x="511657" y="318211"/>
                  </a:lnTo>
                  <a:lnTo>
                    <a:pt x="513518" y="305001"/>
                  </a:lnTo>
                  <a:lnTo>
                    <a:pt x="509890" y="300189"/>
                  </a:lnTo>
                  <a:close/>
                </a:path>
                <a:path w="1015365" h="354965">
                  <a:moveTo>
                    <a:pt x="558368" y="287058"/>
                  </a:moveTo>
                  <a:lnTo>
                    <a:pt x="544372" y="288810"/>
                  </a:lnTo>
                  <a:lnTo>
                    <a:pt x="544686" y="305245"/>
                  </a:lnTo>
                  <a:lnTo>
                    <a:pt x="545468" y="321632"/>
                  </a:lnTo>
                  <a:lnTo>
                    <a:pt x="546590" y="338286"/>
                  </a:lnTo>
                  <a:lnTo>
                    <a:pt x="547877" y="354444"/>
                  </a:lnTo>
                  <a:lnTo>
                    <a:pt x="562749" y="352691"/>
                  </a:lnTo>
                  <a:lnTo>
                    <a:pt x="558368" y="308940"/>
                  </a:lnTo>
                  <a:lnTo>
                    <a:pt x="572248" y="308940"/>
                  </a:lnTo>
                  <a:lnTo>
                    <a:pt x="558368" y="287058"/>
                  </a:lnTo>
                  <a:close/>
                </a:path>
                <a:path w="1015365" h="354965">
                  <a:moveTo>
                    <a:pt x="612652" y="303682"/>
                  </a:moveTo>
                  <a:lnTo>
                    <a:pt x="598627" y="303682"/>
                  </a:lnTo>
                  <a:lnTo>
                    <a:pt x="607377" y="346570"/>
                  </a:lnTo>
                  <a:lnTo>
                    <a:pt x="621385" y="344817"/>
                  </a:lnTo>
                  <a:lnTo>
                    <a:pt x="618079" y="328668"/>
                  </a:lnTo>
                  <a:lnTo>
                    <a:pt x="614606" y="312110"/>
                  </a:lnTo>
                  <a:lnTo>
                    <a:pt x="612652" y="303682"/>
                  </a:lnTo>
                  <a:close/>
                </a:path>
                <a:path w="1015365" h="354965">
                  <a:moveTo>
                    <a:pt x="572248" y="308940"/>
                  </a:moveTo>
                  <a:lnTo>
                    <a:pt x="558368" y="308940"/>
                  </a:lnTo>
                  <a:lnTo>
                    <a:pt x="578497" y="342201"/>
                  </a:lnTo>
                  <a:lnTo>
                    <a:pt x="589000" y="340448"/>
                  </a:lnTo>
                  <a:lnTo>
                    <a:pt x="593586" y="322935"/>
                  </a:lnTo>
                  <a:lnTo>
                    <a:pt x="581126" y="322935"/>
                  </a:lnTo>
                  <a:lnTo>
                    <a:pt x="572248" y="308940"/>
                  </a:lnTo>
                  <a:close/>
                </a:path>
                <a:path w="1015365" h="354965">
                  <a:moveTo>
                    <a:pt x="659891" y="265175"/>
                  </a:moveTo>
                  <a:lnTo>
                    <a:pt x="617016" y="278307"/>
                  </a:lnTo>
                  <a:lnTo>
                    <a:pt x="636269" y="341325"/>
                  </a:lnTo>
                  <a:lnTo>
                    <a:pt x="680897" y="327317"/>
                  </a:lnTo>
                  <a:lnTo>
                    <a:pt x="680090" y="324688"/>
                  </a:lnTo>
                  <a:lnTo>
                    <a:pt x="646760" y="324688"/>
                  </a:lnTo>
                  <a:lnTo>
                    <a:pt x="642391" y="309816"/>
                  </a:lnTo>
                  <a:lnTo>
                    <a:pt x="667778" y="301942"/>
                  </a:lnTo>
                  <a:lnTo>
                    <a:pt x="666698" y="298437"/>
                  </a:lnTo>
                  <a:lnTo>
                    <a:pt x="638886" y="298437"/>
                  </a:lnTo>
                  <a:lnTo>
                    <a:pt x="634517" y="285305"/>
                  </a:lnTo>
                  <a:lnTo>
                    <a:pt x="663397" y="276555"/>
                  </a:lnTo>
                  <a:lnTo>
                    <a:pt x="659891" y="265175"/>
                  </a:lnTo>
                  <a:close/>
                </a:path>
                <a:path w="1015365" h="354965">
                  <a:moveTo>
                    <a:pt x="677405" y="315937"/>
                  </a:moveTo>
                  <a:lnTo>
                    <a:pt x="646760" y="324688"/>
                  </a:lnTo>
                  <a:lnTo>
                    <a:pt x="680090" y="324688"/>
                  </a:lnTo>
                  <a:lnTo>
                    <a:pt x="677405" y="315937"/>
                  </a:lnTo>
                  <a:close/>
                </a:path>
                <a:path w="1015365" h="354965">
                  <a:moveTo>
                    <a:pt x="707580" y="251696"/>
                  </a:moveTo>
                  <a:lnTo>
                    <a:pt x="686155" y="255549"/>
                  </a:lnTo>
                  <a:lnTo>
                    <a:pt x="668642" y="264299"/>
                  </a:lnTo>
                  <a:lnTo>
                    <a:pt x="694029" y="323811"/>
                  </a:lnTo>
                  <a:lnTo>
                    <a:pt x="708025" y="318566"/>
                  </a:lnTo>
                  <a:lnTo>
                    <a:pt x="698411" y="295808"/>
                  </a:lnTo>
                  <a:lnTo>
                    <a:pt x="705408" y="293192"/>
                  </a:lnTo>
                  <a:lnTo>
                    <a:pt x="731848" y="293192"/>
                  </a:lnTo>
                  <a:lnTo>
                    <a:pt x="731550" y="292966"/>
                  </a:lnTo>
                  <a:lnTo>
                    <a:pt x="725078" y="288534"/>
                  </a:lnTo>
                  <a:lnTo>
                    <a:pt x="719926" y="285305"/>
                  </a:lnTo>
                  <a:lnTo>
                    <a:pt x="694029" y="285305"/>
                  </a:lnTo>
                  <a:lnTo>
                    <a:pt x="687019" y="268681"/>
                  </a:lnTo>
                  <a:lnTo>
                    <a:pt x="691400" y="266928"/>
                  </a:lnTo>
                  <a:lnTo>
                    <a:pt x="695782" y="264299"/>
                  </a:lnTo>
                  <a:lnTo>
                    <a:pt x="722018" y="264299"/>
                  </a:lnTo>
                  <a:lnTo>
                    <a:pt x="720391" y="258835"/>
                  </a:lnTo>
                  <a:lnTo>
                    <a:pt x="707580" y="251696"/>
                  </a:lnTo>
                  <a:close/>
                </a:path>
                <a:path w="1015365" h="354965">
                  <a:moveTo>
                    <a:pt x="606513" y="280060"/>
                  </a:moveTo>
                  <a:lnTo>
                    <a:pt x="593382" y="281813"/>
                  </a:lnTo>
                  <a:lnTo>
                    <a:pt x="581126" y="322935"/>
                  </a:lnTo>
                  <a:lnTo>
                    <a:pt x="593586" y="322935"/>
                  </a:lnTo>
                  <a:lnTo>
                    <a:pt x="598627" y="303682"/>
                  </a:lnTo>
                  <a:lnTo>
                    <a:pt x="612652" y="303682"/>
                  </a:lnTo>
                  <a:lnTo>
                    <a:pt x="610805" y="295716"/>
                  </a:lnTo>
                  <a:lnTo>
                    <a:pt x="606513" y="280060"/>
                  </a:lnTo>
                  <a:close/>
                </a:path>
                <a:path w="1015365" h="354965">
                  <a:moveTo>
                    <a:pt x="731848" y="293192"/>
                  </a:moveTo>
                  <a:lnTo>
                    <a:pt x="705408" y="293192"/>
                  </a:lnTo>
                  <a:lnTo>
                    <a:pt x="711300" y="296770"/>
                  </a:lnTo>
                  <a:lnTo>
                    <a:pt x="717110" y="300842"/>
                  </a:lnTo>
                  <a:lnTo>
                    <a:pt x="722755" y="305245"/>
                  </a:lnTo>
                  <a:lnTo>
                    <a:pt x="728154" y="309816"/>
                  </a:lnTo>
                  <a:lnTo>
                    <a:pt x="743915" y="302818"/>
                  </a:lnTo>
                  <a:lnTo>
                    <a:pt x="737857" y="297727"/>
                  </a:lnTo>
                  <a:lnTo>
                    <a:pt x="731848" y="293192"/>
                  </a:lnTo>
                  <a:close/>
                </a:path>
                <a:path w="1015365" h="354965">
                  <a:moveTo>
                    <a:pt x="664273" y="290563"/>
                  </a:moveTo>
                  <a:lnTo>
                    <a:pt x="638886" y="298437"/>
                  </a:lnTo>
                  <a:lnTo>
                    <a:pt x="666698" y="298437"/>
                  </a:lnTo>
                  <a:lnTo>
                    <a:pt x="664273" y="290563"/>
                  </a:lnTo>
                  <a:close/>
                </a:path>
                <a:path w="1015365" h="354965">
                  <a:moveTo>
                    <a:pt x="735164" y="232790"/>
                  </a:moveTo>
                  <a:lnTo>
                    <a:pt x="722033" y="239801"/>
                  </a:lnTo>
                  <a:lnTo>
                    <a:pt x="753541" y="297561"/>
                  </a:lnTo>
                  <a:lnTo>
                    <a:pt x="766673" y="290563"/>
                  </a:lnTo>
                  <a:lnTo>
                    <a:pt x="735164" y="232790"/>
                  </a:lnTo>
                  <a:close/>
                </a:path>
                <a:path w="1015365" h="354965">
                  <a:moveTo>
                    <a:pt x="722018" y="264299"/>
                  </a:moveTo>
                  <a:lnTo>
                    <a:pt x="701903" y="264299"/>
                  </a:lnTo>
                  <a:lnTo>
                    <a:pt x="705720" y="265858"/>
                  </a:lnTo>
                  <a:lnTo>
                    <a:pt x="709453" y="270206"/>
                  </a:lnTo>
                  <a:lnTo>
                    <a:pt x="707443" y="276853"/>
                  </a:lnTo>
                  <a:lnTo>
                    <a:pt x="694029" y="285305"/>
                  </a:lnTo>
                  <a:lnTo>
                    <a:pt x="719926" y="285305"/>
                  </a:lnTo>
                  <a:lnTo>
                    <a:pt x="718527" y="284429"/>
                  </a:lnTo>
                  <a:lnTo>
                    <a:pt x="724178" y="271551"/>
                  </a:lnTo>
                  <a:lnTo>
                    <a:pt x="722018" y="264299"/>
                  </a:lnTo>
                  <a:close/>
                </a:path>
                <a:path w="1015365" h="354965">
                  <a:moveTo>
                    <a:pt x="828334" y="239388"/>
                  </a:moveTo>
                  <a:lnTo>
                    <a:pt x="809434" y="239388"/>
                  </a:lnTo>
                  <a:lnTo>
                    <a:pt x="814914" y="242203"/>
                  </a:lnTo>
                  <a:lnTo>
                    <a:pt x="814651" y="247316"/>
                  </a:lnTo>
                  <a:lnTo>
                    <a:pt x="809548" y="252920"/>
                  </a:lnTo>
                  <a:lnTo>
                    <a:pt x="803427" y="257301"/>
                  </a:lnTo>
                  <a:lnTo>
                    <a:pt x="798169" y="259054"/>
                  </a:lnTo>
                  <a:lnTo>
                    <a:pt x="792048" y="259930"/>
                  </a:lnTo>
                  <a:lnTo>
                    <a:pt x="795553" y="271310"/>
                  </a:lnTo>
                  <a:lnTo>
                    <a:pt x="809581" y="267629"/>
                  </a:lnTo>
                  <a:lnTo>
                    <a:pt x="822461" y="258941"/>
                  </a:lnTo>
                  <a:lnTo>
                    <a:pt x="829764" y="246808"/>
                  </a:lnTo>
                  <a:lnTo>
                    <a:pt x="828334" y="239388"/>
                  </a:lnTo>
                  <a:close/>
                </a:path>
                <a:path w="1015365" h="354965">
                  <a:moveTo>
                    <a:pt x="815682" y="182029"/>
                  </a:moveTo>
                  <a:lnTo>
                    <a:pt x="805179" y="192531"/>
                  </a:lnTo>
                  <a:lnTo>
                    <a:pt x="848931" y="241553"/>
                  </a:lnTo>
                  <a:lnTo>
                    <a:pt x="860310" y="231051"/>
                  </a:lnTo>
                  <a:lnTo>
                    <a:pt x="841057" y="210921"/>
                  </a:lnTo>
                  <a:lnTo>
                    <a:pt x="851172" y="201282"/>
                  </a:lnTo>
                  <a:lnTo>
                    <a:pt x="833183" y="201282"/>
                  </a:lnTo>
                  <a:lnTo>
                    <a:pt x="815682" y="182029"/>
                  </a:lnTo>
                  <a:close/>
                </a:path>
                <a:path w="1015365" h="354965">
                  <a:moveTo>
                    <a:pt x="799045" y="197789"/>
                  </a:moveTo>
                  <a:lnTo>
                    <a:pt x="776621" y="207441"/>
                  </a:lnTo>
                  <a:lnTo>
                    <a:pt x="768638" y="224482"/>
                  </a:lnTo>
                  <a:lnTo>
                    <a:pt x="775425" y="238898"/>
                  </a:lnTo>
                  <a:lnTo>
                    <a:pt x="797305" y="240677"/>
                  </a:lnTo>
                  <a:lnTo>
                    <a:pt x="809434" y="239388"/>
                  </a:lnTo>
                  <a:lnTo>
                    <a:pt x="828334" y="239388"/>
                  </a:lnTo>
                  <a:lnTo>
                    <a:pt x="827062" y="232790"/>
                  </a:lnTo>
                  <a:lnTo>
                    <a:pt x="820820" y="226902"/>
                  </a:lnTo>
                  <a:lnTo>
                    <a:pt x="819804" y="226529"/>
                  </a:lnTo>
                  <a:lnTo>
                    <a:pt x="784948" y="226529"/>
                  </a:lnTo>
                  <a:lnTo>
                    <a:pt x="782967" y="221195"/>
                  </a:lnTo>
                  <a:lnTo>
                    <a:pt x="789682" y="214223"/>
                  </a:lnTo>
                  <a:lnTo>
                    <a:pt x="802551" y="210045"/>
                  </a:lnTo>
                  <a:lnTo>
                    <a:pt x="799045" y="197789"/>
                  </a:lnTo>
                  <a:close/>
                </a:path>
                <a:path w="1015365" h="354965">
                  <a:moveTo>
                    <a:pt x="806375" y="224302"/>
                  </a:moveTo>
                  <a:lnTo>
                    <a:pt x="798169" y="225793"/>
                  </a:lnTo>
                  <a:lnTo>
                    <a:pt x="784948" y="226529"/>
                  </a:lnTo>
                  <a:lnTo>
                    <a:pt x="819804" y="226529"/>
                  </a:lnTo>
                  <a:lnTo>
                    <a:pt x="813925" y="224372"/>
                  </a:lnTo>
                  <a:lnTo>
                    <a:pt x="806375" y="224302"/>
                  </a:lnTo>
                  <a:close/>
                </a:path>
                <a:path w="1015365" h="354965">
                  <a:moveTo>
                    <a:pt x="879032" y="193408"/>
                  </a:moveTo>
                  <a:lnTo>
                    <a:pt x="859434" y="193408"/>
                  </a:lnTo>
                  <a:lnTo>
                    <a:pt x="878687" y="214414"/>
                  </a:lnTo>
                  <a:lnTo>
                    <a:pt x="889190" y="204787"/>
                  </a:lnTo>
                  <a:lnTo>
                    <a:pt x="879032" y="193408"/>
                  </a:lnTo>
                  <a:close/>
                </a:path>
                <a:path w="1015365" h="354965">
                  <a:moveTo>
                    <a:pt x="845438" y="155778"/>
                  </a:moveTo>
                  <a:lnTo>
                    <a:pt x="834059" y="165404"/>
                  </a:lnTo>
                  <a:lnTo>
                    <a:pt x="851560" y="184658"/>
                  </a:lnTo>
                  <a:lnTo>
                    <a:pt x="833183" y="201282"/>
                  </a:lnTo>
                  <a:lnTo>
                    <a:pt x="851172" y="201282"/>
                  </a:lnTo>
                  <a:lnTo>
                    <a:pt x="859434" y="193408"/>
                  </a:lnTo>
                  <a:lnTo>
                    <a:pt x="879032" y="193408"/>
                  </a:lnTo>
                  <a:lnTo>
                    <a:pt x="845438" y="155778"/>
                  </a:lnTo>
                  <a:close/>
                </a:path>
                <a:path w="1015365" h="354965">
                  <a:moveTo>
                    <a:pt x="876071" y="122516"/>
                  </a:moveTo>
                  <a:lnTo>
                    <a:pt x="866444" y="133019"/>
                  </a:lnTo>
                  <a:lnTo>
                    <a:pt x="873322" y="149280"/>
                  </a:lnTo>
                  <a:lnTo>
                    <a:pt x="880830" y="165404"/>
                  </a:lnTo>
                  <a:lnTo>
                    <a:pt x="888720" y="181145"/>
                  </a:lnTo>
                  <a:lnTo>
                    <a:pt x="897077" y="196913"/>
                  </a:lnTo>
                  <a:lnTo>
                    <a:pt x="907580" y="185534"/>
                  </a:lnTo>
                  <a:lnTo>
                    <a:pt x="900569" y="172402"/>
                  </a:lnTo>
                  <a:lnTo>
                    <a:pt x="910579" y="161899"/>
                  </a:lnTo>
                  <a:lnTo>
                    <a:pt x="894448" y="161899"/>
                  </a:lnTo>
                  <a:lnTo>
                    <a:pt x="882192" y="138277"/>
                  </a:lnTo>
                  <a:lnTo>
                    <a:pt x="919727" y="138277"/>
                  </a:lnTo>
                  <a:lnTo>
                    <a:pt x="909654" y="134229"/>
                  </a:lnTo>
                  <a:lnTo>
                    <a:pt x="892987" y="128087"/>
                  </a:lnTo>
                  <a:lnTo>
                    <a:pt x="876071" y="122516"/>
                  </a:lnTo>
                  <a:close/>
                </a:path>
                <a:path w="1015365" h="354965">
                  <a:moveTo>
                    <a:pt x="919727" y="138277"/>
                  </a:moveTo>
                  <a:lnTo>
                    <a:pt x="882192" y="138277"/>
                  </a:lnTo>
                  <a:lnTo>
                    <a:pt x="906703" y="147904"/>
                  </a:lnTo>
                  <a:lnTo>
                    <a:pt x="894448" y="161899"/>
                  </a:lnTo>
                  <a:lnTo>
                    <a:pt x="910579" y="161899"/>
                  </a:lnTo>
                  <a:lnTo>
                    <a:pt x="918082" y="154025"/>
                  </a:lnTo>
                  <a:lnTo>
                    <a:pt x="937335" y="154025"/>
                  </a:lnTo>
                  <a:lnTo>
                    <a:pt x="942581" y="147904"/>
                  </a:lnTo>
                  <a:lnTo>
                    <a:pt x="926158" y="140862"/>
                  </a:lnTo>
                  <a:lnTo>
                    <a:pt x="919727" y="138277"/>
                  </a:lnTo>
                  <a:close/>
                </a:path>
                <a:path w="1015365" h="354965">
                  <a:moveTo>
                    <a:pt x="937335" y="154025"/>
                  </a:moveTo>
                  <a:lnTo>
                    <a:pt x="918082" y="154025"/>
                  </a:lnTo>
                  <a:lnTo>
                    <a:pt x="932078" y="160159"/>
                  </a:lnTo>
                  <a:lnTo>
                    <a:pt x="937335" y="154025"/>
                  </a:lnTo>
                  <a:close/>
                </a:path>
                <a:path w="1015365" h="354965">
                  <a:moveTo>
                    <a:pt x="915454" y="73507"/>
                  </a:moveTo>
                  <a:lnTo>
                    <a:pt x="925733" y="115409"/>
                  </a:lnTo>
                  <a:lnTo>
                    <a:pt x="946086" y="144399"/>
                  </a:lnTo>
                  <a:lnTo>
                    <a:pt x="954836" y="132143"/>
                  </a:lnTo>
                  <a:lnTo>
                    <a:pt x="946086" y="119900"/>
                  </a:lnTo>
                  <a:lnTo>
                    <a:pt x="952901" y="110274"/>
                  </a:lnTo>
                  <a:lnTo>
                    <a:pt x="938212" y="110274"/>
                  </a:lnTo>
                  <a:lnTo>
                    <a:pt x="923328" y="88391"/>
                  </a:lnTo>
                  <a:lnTo>
                    <a:pt x="978359" y="88391"/>
                  </a:lnTo>
                  <a:lnTo>
                    <a:pt x="967019" y="85203"/>
                  </a:lnTo>
                  <a:lnTo>
                    <a:pt x="949694" y="80840"/>
                  </a:lnTo>
                  <a:lnTo>
                    <a:pt x="932534" y="76969"/>
                  </a:lnTo>
                  <a:lnTo>
                    <a:pt x="915454" y="73507"/>
                  </a:lnTo>
                  <a:close/>
                </a:path>
                <a:path w="1015365" h="354965">
                  <a:moveTo>
                    <a:pt x="978359" y="88391"/>
                  </a:moveTo>
                  <a:lnTo>
                    <a:pt x="923328" y="88391"/>
                  </a:lnTo>
                  <a:lnTo>
                    <a:pt x="948715" y="95389"/>
                  </a:lnTo>
                  <a:lnTo>
                    <a:pt x="938212" y="110274"/>
                  </a:lnTo>
                  <a:lnTo>
                    <a:pt x="952901" y="110274"/>
                  </a:lnTo>
                  <a:lnTo>
                    <a:pt x="960958" y="98894"/>
                  </a:lnTo>
                  <a:lnTo>
                    <a:pt x="978172" y="98894"/>
                  </a:lnTo>
                  <a:lnTo>
                    <a:pt x="984592" y="90144"/>
                  </a:lnTo>
                  <a:lnTo>
                    <a:pt x="978359" y="88391"/>
                  </a:lnTo>
                  <a:close/>
                </a:path>
                <a:path w="1015365" h="354965">
                  <a:moveTo>
                    <a:pt x="978172" y="98894"/>
                  </a:moveTo>
                  <a:lnTo>
                    <a:pt x="960958" y="98894"/>
                  </a:lnTo>
                  <a:lnTo>
                    <a:pt x="974966" y="103263"/>
                  </a:lnTo>
                  <a:lnTo>
                    <a:pt x="978172" y="98894"/>
                  </a:lnTo>
                  <a:close/>
                </a:path>
                <a:path w="1015365" h="354965">
                  <a:moveTo>
                    <a:pt x="956589" y="0"/>
                  </a:moveTo>
                  <a:lnTo>
                    <a:pt x="949578" y="13119"/>
                  </a:lnTo>
                  <a:lnTo>
                    <a:pt x="984592" y="30632"/>
                  </a:lnTo>
                  <a:lnTo>
                    <a:pt x="960193" y="34455"/>
                  </a:lnTo>
                  <a:lnTo>
                    <a:pt x="948038" y="36904"/>
                  </a:lnTo>
                  <a:lnTo>
                    <a:pt x="936459" y="40259"/>
                  </a:lnTo>
                  <a:lnTo>
                    <a:pt x="930338" y="50749"/>
                  </a:lnTo>
                  <a:lnTo>
                    <a:pt x="988974" y="80517"/>
                  </a:lnTo>
                  <a:lnTo>
                    <a:pt x="995972" y="67386"/>
                  </a:lnTo>
                  <a:lnTo>
                    <a:pt x="957465" y="48133"/>
                  </a:lnTo>
                  <a:lnTo>
                    <a:pt x="970207" y="45312"/>
                  </a:lnTo>
                  <a:lnTo>
                    <a:pt x="983278" y="43313"/>
                  </a:lnTo>
                  <a:lnTo>
                    <a:pt x="996349" y="41971"/>
                  </a:lnTo>
                  <a:lnTo>
                    <a:pt x="1009091" y="41122"/>
                  </a:lnTo>
                  <a:lnTo>
                    <a:pt x="1015225" y="29756"/>
                  </a:lnTo>
                  <a:lnTo>
                    <a:pt x="956589" y="0"/>
                  </a:lnTo>
                  <a:close/>
                </a:path>
              </a:pathLst>
            </a:custGeom>
            <a:solidFill>
              <a:srgbClr val="0094AD"/>
            </a:solidFill>
          </p:spPr>
          <p:txBody>
            <a:bodyPr wrap="square" lIns="0" tIns="0" rIns="0" bIns="0" rtlCol="0"/>
            <a:lstStyle/>
            <a:p>
              <a:endParaRPr/>
            </a:p>
          </p:txBody>
        </p:sp>
        <p:sp>
          <p:nvSpPr>
            <p:cNvPr id="34" name="object 9"/>
            <p:cNvSpPr/>
            <p:nvPr/>
          </p:nvSpPr>
          <p:spPr>
            <a:xfrm>
              <a:off x="9007889" y="987286"/>
              <a:ext cx="44537" cy="45719"/>
            </a:xfrm>
            <a:prstGeom prst="rect">
              <a:avLst/>
            </a:prstGeom>
            <a:blipFill>
              <a:blip r:embed="rId4" cstate="print"/>
              <a:stretch>
                <a:fillRect/>
              </a:stretch>
            </a:blipFill>
          </p:spPr>
          <p:txBody>
            <a:bodyPr wrap="square" lIns="0" tIns="0" rIns="0" bIns="0" rtlCol="0"/>
            <a:lstStyle/>
            <a:p>
              <a:endParaRPr/>
            </a:p>
          </p:txBody>
        </p:sp>
        <p:sp>
          <p:nvSpPr>
            <p:cNvPr id="35" name="object 10"/>
            <p:cNvSpPr/>
            <p:nvPr/>
          </p:nvSpPr>
          <p:spPr>
            <a:xfrm>
              <a:off x="9998476" y="987286"/>
              <a:ext cx="44525" cy="45719"/>
            </a:xfrm>
            <a:prstGeom prst="rect">
              <a:avLst/>
            </a:prstGeom>
            <a:blipFill>
              <a:blip r:embed="rId5" cstate="print"/>
              <a:stretch>
                <a:fillRect/>
              </a:stretch>
            </a:blipFill>
          </p:spPr>
          <p:txBody>
            <a:bodyPr wrap="square" lIns="0" tIns="0" rIns="0" bIns="0" rtlCol="0"/>
            <a:lstStyle/>
            <a:p>
              <a:endParaRPr/>
            </a:p>
          </p:txBody>
        </p:sp>
        <p:sp>
          <p:nvSpPr>
            <p:cNvPr id="36" name="object 11"/>
            <p:cNvSpPr/>
            <p:nvPr/>
          </p:nvSpPr>
          <p:spPr>
            <a:xfrm>
              <a:off x="9588459" y="991654"/>
              <a:ext cx="231891" cy="153488"/>
            </a:xfrm>
            <a:prstGeom prst="rect">
              <a:avLst/>
            </a:prstGeom>
            <a:blipFill>
              <a:blip r:embed="rId6" cstate="print"/>
              <a:stretch>
                <a:fillRect/>
              </a:stretch>
            </a:blipFill>
          </p:spPr>
          <p:txBody>
            <a:bodyPr wrap="square" lIns="0" tIns="0" rIns="0" bIns="0" rtlCol="0"/>
            <a:lstStyle/>
            <a:p>
              <a:endParaRPr/>
            </a:p>
          </p:txBody>
        </p:sp>
        <p:sp>
          <p:nvSpPr>
            <p:cNvPr id="37" name="object 12"/>
            <p:cNvSpPr/>
            <p:nvPr/>
          </p:nvSpPr>
          <p:spPr>
            <a:xfrm>
              <a:off x="9235586" y="988161"/>
              <a:ext cx="337755" cy="156798"/>
            </a:xfrm>
            <a:prstGeom prst="rect">
              <a:avLst/>
            </a:prstGeom>
            <a:blipFill>
              <a:blip r:embed="rId7" cstate="print"/>
              <a:stretch>
                <a:fillRect/>
              </a:stretch>
            </a:blipFill>
          </p:spPr>
          <p:txBody>
            <a:bodyPr wrap="square" lIns="0" tIns="0" rIns="0" bIns="0" rtlCol="0"/>
            <a:lstStyle/>
            <a:p>
              <a:endParaRPr/>
            </a:p>
          </p:txBody>
        </p:sp>
        <p:sp>
          <p:nvSpPr>
            <p:cNvPr id="38" name="object 13"/>
            <p:cNvSpPr/>
            <p:nvPr/>
          </p:nvSpPr>
          <p:spPr>
            <a:xfrm>
              <a:off x="9207862" y="585386"/>
              <a:ext cx="420087" cy="346136"/>
            </a:xfrm>
            <a:prstGeom prst="rect">
              <a:avLst/>
            </a:prstGeom>
            <a:blipFill>
              <a:blip r:embed="rId8" cstate="print"/>
              <a:stretch>
                <a:fillRect/>
              </a:stretch>
            </a:blipFill>
          </p:spPr>
          <p:txBody>
            <a:bodyPr wrap="square" lIns="0" tIns="0" rIns="0" bIns="0" rtlCol="0"/>
            <a:lstStyle/>
            <a:p>
              <a:endParaRPr/>
            </a:p>
          </p:txBody>
        </p:sp>
        <p:sp>
          <p:nvSpPr>
            <p:cNvPr id="39" name="object 14"/>
            <p:cNvSpPr/>
            <p:nvPr/>
          </p:nvSpPr>
          <p:spPr>
            <a:xfrm>
              <a:off x="9427989" y="584775"/>
              <a:ext cx="420087" cy="346715"/>
            </a:xfrm>
            <a:prstGeom prst="rect">
              <a:avLst/>
            </a:prstGeom>
            <a:blipFill>
              <a:blip r:embed="rId9" cstate="print"/>
              <a:stretch>
                <a:fillRect/>
              </a:stretch>
            </a:blipFill>
          </p:spPr>
          <p:txBody>
            <a:bodyPr wrap="square" lIns="0" tIns="0" rIns="0" bIns="0" rtlCol="0"/>
            <a:lstStyle/>
            <a:p>
              <a:endParaRPr/>
            </a:p>
          </p:txBody>
        </p:sp>
      </p:grpSp>
      <p:sp>
        <p:nvSpPr>
          <p:cNvPr id="41" name="Slide Number Placeholder 1"/>
          <p:cNvSpPr txBox="1">
            <a:spLocks/>
          </p:cNvSpPr>
          <p:nvPr/>
        </p:nvSpPr>
        <p:spPr>
          <a:xfrm>
            <a:off x="11233350" y="6258413"/>
            <a:ext cx="487833"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400" b="1" smtClean="0">
                <a:latin typeface="Calibri" panose="020F0502020204030204" pitchFamily="34" charset="0"/>
                <a:cs typeface="Calibri" panose="020F0502020204030204" pitchFamily="34" charset="0"/>
              </a:rPr>
              <a:pPr/>
              <a:t>14</a:t>
            </a:fld>
            <a:endParaRPr lang="en-US" sz="1400" b="1" dirty="0">
              <a:latin typeface="Calibri" panose="020F0502020204030204" pitchFamily="34" charset="0"/>
              <a:cs typeface="Calibri" panose="020F0502020204030204" pitchFamily="34" charset="0"/>
            </a:endParaRPr>
          </a:p>
        </p:txBody>
      </p:sp>
      <p:sp>
        <p:nvSpPr>
          <p:cNvPr id="16" name="TextBox 2"/>
          <p:cNvSpPr txBox="1">
            <a:spLocks noChangeArrowheads="1"/>
          </p:cNvSpPr>
          <p:nvPr/>
        </p:nvSpPr>
        <p:spPr bwMode="auto">
          <a:xfrm>
            <a:off x="1485900" y="2590800"/>
            <a:ext cx="8534400" cy="13234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2400">
                <a:solidFill>
                  <a:schemeClr val="tx1"/>
                </a:solidFill>
                <a:latin typeface="Calibri" panose="020F0502020204030204" pitchFamily="34" charset="0"/>
              </a:defRPr>
            </a:lvl1pPr>
            <a:lvl2pPr marL="742950" indent="-285750">
              <a:spcBef>
                <a:spcPct val="20000"/>
              </a:spcBef>
              <a:buFont typeface="Courier New" panose="02070309020205020404" pitchFamily="49" charset="0"/>
              <a:buChar char="o"/>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Courier New" panose="02070309020205020404" pitchFamily="49" charset="0"/>
              <a:buChar char="o"/>
              <a:defRPr sz="16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9pPr>
          </a:lstStyle>
          <a:p>
            <a:pPr algn="ctr">
              <a:spcBef>
                <a:spcPct val="0"/>
              </a:spcBef>
              <a:buFontTx/>
              <a:buNone/>
            </a:pPr>
            <a:r>
              <a:rPr lang="en-US" sz="8000" b="1" dirty="0">
                <a:solidFill>
                  <a:srgbClr val="00B0F0"/>
                </a:solidFill>
                <a:latin typeface="Gotham Black" pitchFamily="2" charset="0"/>
              </a:rPr>
              <a:t>Thank You</a:t>
            </a:r>
            <a:endParaRPr lang="en-US" altLang="en-US" sz="8000" b="1" dirty="0">
              <a:solidFill>
                <a:schemeClr val="bg1"/>
              </a:solidFill>
              <a:latin typeface="+mj-lt"/>
              <a:cs typeface="Arial" pitchFamily="34" charset="0"/>
            </a:endParaRPr>
          </a:p>
        </p:txBody>
      </p:sp>
    </p:spTree>
    <p:extLst>
      <p:ext uri="{BB962C8B-B14F-4D97-AF65-F5344CB8AC3E}">
        <p14:creationId xmlns:p14="http://schemas.microsoft.com/office/powerpoint/2010/main" xmlns="" val="18964656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16"/>
          <p:cNvSpPr/>
          <p:nvPr/>
        </p:nvSpPr>
        <p:spPr>
          <a:xfrm>
            <a:off x="0" y="6629400"/>
            <a:ext cx="11582400" cy="228600"/>
          </a:xfrm>
          <a:prstGeom prst="rect">
            <a:avLst/>
          </a:prstGeom>
          <a:blipFill>
            <a:blip r:embed="rId2" cstate="print"/>
            <a:stretch>
              <a:fillRect/>
            </a:stretch>
          </a:blipFill>
        </p:spPr>
        <p:txBody>
          <a:bodyPr wrap="square" lIns="0" tIns="0" rIns="0" bIns="0" rtlCol="0"/>
          <a:lstStyle/>
          <a:p>
            <a:endParaRPr/>
          </a:p>
        </p:txBody>
      </p:sp>
      <p:sp>
        <p:nvSpPr>
          <p:cNvPr id="4" name="object 17"/>
          <p:cNvSpPr/>
          <p:nvPr/>
        </p:nvSpPr>
        <p:spPr>
          <a:xfrm>
            <a:off x="6934200" y="6629400"/>
            <a:ext cx="5257800" cy="228600"/>
          </a:xfrm>
          <a:prstGeom prst="rect">
            <a:avLst/>
          </a:prstGeom>
          <a:blipFill>
            <a:blip r:embed="rId3" cstate="print"/>
            <a:stretch>
              <a:fillRect/>
            </a:stretch>
          </a:blipFill>
        </p:spPr>
        <p:txBody>
          <a:bodyPr wrap="square" lIns="0" tIns="0" rIns="0" bIns="0" rtlCol="0"/>
          <a:lstStyle/>
          <a:p>
            <a:endParaRPr/>
          </a:p>
        </p:txBody>
      </p:sp>
      <p:sp>
        <p:nvSpPr>
          <p:cNvPr id="18" name="Title 1"/>
          <p:cNvSpPr>
            <a:spLocks noGrp="1"/>
          </p:cNvSpPr>
          <p:nvPr>
            <p:ph type="title" idx="4294967295"/>
          </p:nvPr>
        </p:nvSpPr>
        <p:spPr>
          <a:xfrm>
            <a:off x="609600" y="345831"/>
            <a:ext cx="7086600" cy="457200"/>
          </a:xfrm>
        </p:spPr>
        <p:txBody>
          <a:bodyPr>
            <a:normAutofit fontScale="90000"/>
          </a:bodyPr>
          <a:lstStyle/>
          <a:p>
            <a:pPr algn="l"/>
            <a:r>
              <a:rPr lang="en-US" sz="3300" b="1" u="sng" dirty="0" smtClean="0">
                <a:solidFill>
                  <a:srgbClr val="00B0F0"/>
                </a:solidFill>
                <a:latin typeface="Gotham Black" pitchFamily="2" charset="0"/>
              </a:rPr>
              <a:t>Presentation Overview</a:t>
            </a:r>
            <a:endParaRPr lang="en-US" sz="3300" b="1" u="sng" dirty="0"/>
          </a:p>
        </p:txBody>
      </p:sp>
      <p:sp>
        <p:nvSpPr>
          <p:cNvPr id="20" name="Title 1"/>
          <p:cNvSpPr txBox="1">
            <a:spLocks/>
          </p:cNvSpPr>
          <p:nvPr/>
        </p:nvSpPr>
        <p:spPr>
          <a:xfrm>
            <a:off x="990600" y="914400"/>
            <a:ext cx="7620000" cy="5344013"/>
          </a:xfrm>
          <a:prstGeom prst="rect">
            <a:avLst/>
          </a:prstGeom>
        </p:spPr>
        <p:txBody>
          <a:bodyPr vert="horz" lIns="91440" tIns="45720" rIns="91440" bIns="45720" rtlCol="0" anchor="ctr">
            <a:noAutofit/>
          </a:bodyPr>
          <a:lstStyle/>
          <a:p>
            <a:pPr marL="363538" lvl="2" indent="-363538">
              <a:spcAft>
                <a:spcPts val="400"/>
              </a:spcAft>
              <a:buFont typeface="+mj-lt"/>
              <a:buAutoNum type="arabicPeriod"/>
            </a:pPr>
            <a:r>
              <a:rPr lang="en-US" sz="2000" b="1" dirty="0" smtClean="0">
                <a:solidFill>
                  <a:schemeClr val="tx1">
                    <a:lumMod val="75000"/>
                    <a:lumOff val="25000"/>
                  </a:schemeClr>
                </a:solidFill>
                <a:latin typeface="Calibri" panose="020F0502020204030204" pitchFamily="34" charset="0"/>
                <a:ea typeface="Calibri" panose="020F0502020204030204" pitchFamily="34" charset="0"/>
                <a:cs typeface="Arial" panose="020B0604020202020204" pitchFamily="34" charset="0"/>
              </a:rPr>
              <a:t>About BOCW</a:t>
            </a:r>
            <a:endParaRPr lang="en-US" sz="2000" b="1" dirty="0">
              <a:solidFill>
                <a:schemeClr val="tx1">
                  <a:lumMod val="75000"/>
                  <a:lumOff val="25000"/>
                </a:schemeClr>
              </a:solidFill>
              <a:latin typeface="Calibri" panose="020F0502020204030204" pitchFamily="34" charset="0"/>
              <a:ea typeface="Calibri" panose="020F0502020204030204" pitchFamily="34" charset="0"/>
              <a:cs typeface="Arial" panose="020B0604020202020204" pitchFamily="34" charset="0"/>
            </a:endParaRPr>
          </a:p>
          <a:p>
            <a:pPr marL="363538" lvl="2" indent="-363538">
              <a:spcAft>
                <a:spcPts val="400"/>
              </a:spcAft>
              <a:buFont typeface="+mj-lt"/>
              <a:buAutoNum type="arabicPeriod"/>
            </a:pPr>
            <a:r>
              <a:rPr lang="en-US" sz="2000" b="1" dirty="0" smtClean="0">
                <a:solidFill>
                  <a:schemeClr val="tx1">
                    <a:lumMod val="75000"/>
                    <a:lumOff val="25000"/>
                  </a:schemeClr>
                </a:solidFill>
                <a:latin typeface="Calibri" panose="020F0502020204030204" pitchFamily="34" charset="0"/>
                <a:ea typeface="Calibri" panose="020F0502020204030204" pitchFamily="34" charset="0"/>
                <a:cs typeface="Arial" panose="020B0604020202020204" pitchFamily="34" charset="0"/>
              </a:rPr>
              <a:t>Definition of construction worker </a:t>
            </a:r>
          </a:p>
          <a:p>
            <a:pPr marL="363538" lvl="2" indent="-363538">
              <a:spcAft>
                <a:spcPts val="400"/>
              </a:spcAft>
              <a:buFont typeface="+mj-lt"/>
              <a:buAutoNum type="arabicPeriod"/>
            </a:pPr>
            <a:r>
              <a:rPr lang="en-US" sz="2000" b="1" dirty="0" smtClean="0">
                <a:solidFill>
                  <a:schemeClr val="tx1">
                    <a:lumMod val="75000"/>
                    <a:lumOff val="25000"/>
                  </a:schemeClr>
                </a:solidFill>
                <a:latin typeface="Calibri" panose="020F0502020204030204" pitchFamily="34" charset="0"/>
                <a:ea typeface="Calibri" panose="020F0502020204030204" pitchFamily="34" charset="0"/>
                <a:cs typeface="Arial" panose="020B0604020202020204" pitchFamily="34" charset="0"/>
              </a:rPr>
              <a:t>Eligibility Criteria </a:t>
            </a:r>
          </a:p>
          <a:p>
            <a:pPr marL="363538" lvl="2" indent="-363538">
              <a:spcAft>
                <a:spcPts val="400"/>
              </a:spcAft>
              <a:buFont typeface="+mj-lt"/>
              <a:buAutoNum type="arabicPeriod"/>
            </a:pPr>
            <a:r>
              <a:rPr lang="en-US" sz="2000" b="1" dirty="0" smtClean="0">
                <a:solidFill>
                  <a:schemeClr val="tx1">
                    <a:lumMod val="75000"/>
                    <a:lumOff val="25000"/>
                  </a:schemeClr>
                </a:solidFill>
                <a:latin typeface="Calibri" panose="020F0502020204030204" pitchFamily="34" charset="0"/>
                <a:ea typeface="Calibri" panose="020F0502020204030204" pitchFamily="34" charset="0"/>
                <a:cs typeface="Arial" panose="020B0604020202020204" pitchFamily="34" charset="0"/>
              </a:rPr>
              <a:t>Procedure of registration with the board </a:t>
            </a:r>
          </a:p>
          <a:p>
            <a:pPr marL="363538" lvl="2" indent="-363538">
              <a:spcAft>
                <a:spcPts val="400"/>
              </a:spcAft>
              <a:buFont typeface="+mj-lt"/>
              <a:buAutoNum type="arabicPeriod"/>
            </a:pPr>
            <a:r>
              <a:rPr lang="en-US" sz="2000" b="1" dirty="0" smtClean="0">
                <a:solidFill>
                  <a:schemeClr val="tx1">
                    <a:lumMod val="75000"/>
                    <a:lumOff val="25000"/>
                  </a:schemeClr>
                </a:solidFill>
                <a:latin typeface="Calibri" panose="020F0502020204030204" pitchFamily="34" charset="0"/>
                <a:ea typeface="Calibri" panose="020F0502020204030204" pitchFamily="34" charset="0"/>
                <a:cs typeface="Arial" panose="020B0604020202020204" pitchFamily="34" charset="0"/>
              </a:rPr>
              <a:t>Registration figures as per </a:t>
            </a:r>
            <a:r>
              <a:rPr lang="en-US" sz="2000" b="1" dirty="0" err="1" smtClean="0">
                <a:solidFill>
                  <a:schemeClr val="tx1">
                    <a:lumMod val="75000"/>
                    <a:lumOff val="25000"/>
                  </a:schemeClr>
                </a:solidFill>
                <a:latin typeface="Calibri" panose="020F0502020204030204" pitchFamily="34" charset="0"/>
                <a:ea typeface="Calibri" panose="020F0502020204030204" pitchFamily="34" charset="0"/>
                <a:cs typeface="Arial" panose="020B0604020202020204" pitchFamily="34" charset="0"/>
              </a:rPr>
              <a:t>labour</a:t>
            </a:r>
            <a:r>
              <a:rPr lang="en-US" sz="2000" b="1" dirty="0" smtClean="0">
                <a:solidFill>
                  <a:schemeClr val="tx1">
                    <a:lumMod val="75000"/>
                    <a:lumOff val="25000"/>
                  </a:schemeClr>
                </a:solidFill>
                <a:latin typeface="Calibri" panose="020F0502020204030204" pitchFamily="34" charset="0"/>
                <a:ea typeface="Calibri" panose="020F0502020204030204" pitchFamily="34" charset="0"/>
                <a:cs typeface="Arial" panose="020B0604020202020204" pitchFamily="34" charset="0"/>
              </a:rPr>
              <a:t> board </a:t>
            </a:r>
          </a:p>
          <a:p>
            <a:pPr marL="363538" lvl="2" indent="-363538">
              <a:spcAft>
                <a:spcPts val="400"/>
              </a:spcAft>
              <a:buFont typeface="+mj-lt"/>
              <a:buAutoNum type="arabicPeriod"/>
            </a:pPr>
            <a:r>
              <a:rPr lang="en-US" sz="2000" b="1" dirty="0" smtClean="0">
                <a:solidFill>
                  <a:schemeClr val="tx1">
                    <a:lumMod val="75000"/>
                    <a:lumOff val="25000"/>
                  </a:schemeClr>
                </a:solidFill>
                <a:latin typeface="Calibri" panose="020F0502020204030204" pitchFamily="34" charset="0"/>
                <a:ea typeface="Calibri" panose="020F0502020204030204" pitchFamily="34" charset="0"/>
                <a:cs typeface="Arial" panose="020B0604020202020204" pitchFamily="34" charset="0"/>
              </a:rPr>
              <a:t>List </a:t>
            </a:r>
            <a:r>
              <a:rPr lang="en-US" sz="2000" b="1" dirty="0" smtClean="0">
                <a:solidFill>
                  <a:schemeClr val="tx1">
                    <a:lumMod val="75000"/>
                    <a:lumOff val="25000"/>
                  </a:schemeClr>
                </a:solidFill>
                <a:latin typeface="Calibri" panose="020F0502020204030204" pitchFamily="34" charset="0"/>
                <a:ea typeface="Calibri" panose="020F0502020204030204" pitchFamily="34" charset="0"/>
                <a:cs typeface="Arial" panose="020B0604020202020204" pitchFamily="34" charset="0"/>
              </a:rPr>
              <a:t>of training partners running batches for </a:t>
            </a:r>
            <a:r>
              <a:rPr lang="en-US" sz="2000" b="1" dirty="0" smtClean="0">
                <a:solidFill>
                  <a:schemeClr val="tx1">
                    <a:lumMod val="75000"/>
                    <a:lumOff val="25000"/>
                  </a:schemeClr>
                </a:solidFill>
                <a:latin typeface="Calibri" panose="020F0502020204030204" pitchFamily="34" charset="0"/>
                <a:ea typeface="Calibri" panose="020F0502020204030204" pitchFamily="34" charset="0"/>
                <a:cs typeface="Arial" panose="020B0604020202020204" pitchFamily="34" charset="0"/>
              </a:rPr>
              <a:t>BOCW</a:t>
            </a:r>
            <a:endParaRPr lang="en-US" sz="2000" b="1" dirty="0">
              <a:solidFill>
                <a:schemeClr val="tx1">
                  <a:lumMod val="75000"/>
                  <a:lumOff val="25000"/>
                </a:schemeClr>
              </a:solidFill>
              <a:latin typeface="Calibri" panose="020F0502020204030204" pitchFamily="34" charset="0"/>
              <a:ea typeface="Calibri" panose="020F0502020204030204" pitchFamily="34" charset="0"/>
              <a:cs typeface="Arial" panose="020B0604020202020204" pitchFamily="34" charset="0"/>
            </a:endParaRPr>
          </a:p>
        </p:txBody>
      </p:sp>
      <p:grpSp>
        <p:nvGrpSpPr>
          <p:cNvPr id="31" name="Group 30"/>
          <p:cNvGrpSpPr/>
          <p:nvPr/>
        </p:nvGrpSpPr>
        <p:grpSpPr>
          <a:xfrm>
            <a:off x="11195540" y="228600"/>
            <a:ext cx="685800" cy="685800"/>
            <a:chOff x="8979322" y="293256"/>
            <a:chExt cx="1097280" cy="1121548"/>
          </a:xfrm>
        </p:grpSpPr>
        <p:sp>
          <p:nvSpPr>
            <p:cNvPr id="32" name="object 7"/>
            <p:cNvSpPr/>
            <p:nvPr/>
          </p:nvSpPr>
          <p:spPr>
            <a:xfrm>
              <a:off x="8979322" y="293256"/>
              <a:ext cx="1097280" cy="600156"/>
            </a:xfrm>
            <a:custGeom>
              <a:avLst/>
              <a:gdLst/>
              <a:ahLst/>
              <a:cxnLst/>
              <a:rect l="l" t="t" r="r" b="b"/>
              <a:pathLst>
                <a:path w="1143000" h="633094">
                  <a:moveTo>
                    <a:pt x="30318" y="578868"/>
                  </a:moveTo>
                  <a:lnTo>
                    <a:pt x="17176" y="579048"/>
                  </a:lnTo>
                  <a:lnTo>
                    <a:pt x="6169" y="588579"/>
                  </a:lnTo>
                  <a:lnTo>
                    <a:pt x="2628" y="610006"/>
                  </a:lnTo>
                  <a:lnTo>
                    <a:pt x="6134" y="630135"/>
                  </a:lnTo>
                  <a:lnTo>
                    <a:pt x="70891" y="625754"/>
                  </a:lnTo>
                  <a:lnTo>
                    <a:pt x="70221" y="614387"/>
                  </a:lnTo>
                  <a:lnTo>
                    <a:pt x="15760" y="614387"/>
                  </a:lnTo>
                  <a:lnTo>
                    <a:pt x="14884" y="608253"/>
                  </a:lnTo>
                  <a:lnTo>
                    <a:pt x="14884" y="602132"/>
                  </a:lnTo>
                  <a:lnTo>
                    <a:pt x="15760" y="594258"/>
                  </a:lnTo>
                  <a:lnTo>
                    <a:pt x="23634" y="593382"/>
                  </a:lnTo>
                  <a:lnTo>
                    <a:pt x="44169" y="593382"/>
                  </a:lnTo>
                  <a:lnTo>
                    <a:pt x="43202" y="590477"/>
                  </a:lnTo>
                  <a:lnTo>
                    <a:pt x="40258" y="585495"/>
                  </a:lnTo>
                  <a:lnTo>
                    <a:pt x="30318" y="578868"/>
                  </a:lnTo>
                  <a:close/>
                </a:path>
                <a:path w="1143000" h="633094">
                  <a:moveTo>
                    <a:pt x="44169" y="593382"/>
                  </a:moveTo>
                  <a:lnTo>
                    <a:pt x="34137" y="593382"/>
                  </a:lnTo>
                  <a:lnTo>
                    <a:pt x="34137" y="604748"/>
                  </a:lnTo>
                  <a:lnTo>
                    <a:pt x="35013" y="613498"/>
                  </a:lnTo>
                  <a:lnTo>
                    <a:pt x="15760" y="614387"/>
                  </a:lnTo>
                  <a:lnTo>
                    <a:pt x="70221" y="614387"/>
                  </a:lnTo>
                  <a:lnTo>
                    <a:pt x="70118" y="612635"/>
                  </a:lnTo>
                  <a:lnTo>
                    <a:pt x="47269" y="612635"/>
                  </a:lnTo>
                  <a:lnTo>
                    <a:pt x="46790" y="604703"/>
                  </a:lnTo>
                  <a:lnTo>
                    <a:pt x="45407" y="597098"/>
                  </a:lnTo>
                  <a:lnTo>
                    <a:pt x="44169" y="593382"/>
                  </a:lnTo>
                  <a:close/>
                </a:path>
                <a:path w="1143000" h="633094">
                  <a:moveTo>
                    <a:pt x="70015" y="610882"/>
                  </a:moveTo>
                  <a:lnTo>
                    <a:pt x="47269" y="612635"/>
                  </a:lnTo>
                  <a:lnTo>
                    <a:pt x="70118" y="612635"/>
                  </a:lnTo>
                  <a:lnTo>
                    <a:pt x="70015" y="610882"/>
                  </a:lnTo>
                  <a:close/>
                </a:path>
                <a:path w="1143000" h="633094">
                  <a:moveTo>
                    <a:pt x="876" y="550494"/>
                  </a:moveTo>
                  <a:lnTo>
                    <a:pt x="0" y="565365"/>
                  </a:lnTo>
                  <a:lnTo>
                    <a:pt x="40258" y="568871"/>
                  </a:lnTo>
                  <a:lnTo>
                    <a:pt x="51545" y="568120"/>
                  </a:lnTo>
                  <a:lnTo>
                    <a:pt x="60286" y="563513"/>
                  </a:lnTo>
                  <a:lnTo>
                    <a:pt x="66237" y="555460"/>
                  </a:lnTo>
                  <a:lnTo>
                    <a:pt x="66539" y="554308"/>
                  </a:lnTo>
                  <a:lnTo>
                    <a:pt x="38052" y="554308"/>
                  </a:lnTo>
                  <a:lnTo>
                    <a:pt x="24730" y="553227"/>
                  </a:lnTo>
                  <a:lnTo>
                    <a:pt x="876" y="550494"/>
                  </a:lnTo>
                  <a:close/>
                </a:path>
                <a:path w="1143000" h="633094">
                  <a:moveTo>
                    <a:pt x="4381" y="511987"/>
                  </a:moveTo>
                  <a:lnTo>
                    <a:pt x="3505" y="526859"/>
                  </a:lnTo>
                  <a:lnTo>
                    <a:pt x="42887" y="530364"/>
                  </a:lnTo>
                  <a:lnTo>
                    <a:pt x="52807" y="534057"/>
                  </a:lnTo>
                  <a:lnTo>
                    <a:pt x="56570" y="541524"/>
                  </a:lnTo>
                  <a:lnTo>
                    <a:pt x="54587" y="549320"/>
                  </a:lnTo>
                  <a:lnTo>
                    <a:pt x="47269" y="553999"/>
                  </a:lnTo>
                  <a:lnTo>
                    <a:pt x="38052" y="554308"/>
                  </a:lnTo>
                  <a:lnTo>
                    <a:pt x="66539" y="554308"/>
                  </a:lnTo>
                  <a:lnTo>
                    <a:pt x="69151" y="544372"/>
                  </a:lnTo>
                  <a:lnTo>
                    <a:pt x="68940" y="536084"/>
                  </a:lnTo>
                  <a:lnTo>
                    <a:pt x="66848" y="528616"/>
                  </a:lnTo>
                  <a:lnTo>
                    <a:pt x="30857" y="513738"/>
                  </a:lnTo>
                  <a:lnTo>
                    <a:pt x="16143" y="512699"/>
                  </a:lnTo>
                  <a:lnTo>
                    <a:pt x="4381" y="511987"/>
                  </a:lnTo>
                  <a:close/>
                </a:path>
                <a:path w="1143000" h="633094">
                  <a:moveTo>
                    <a:pt x="15760" y="440220"/>
                  </a:moveTo>
                  <a:lnTo>
                    <a:pt x="13131" y="455104"/>
                  </a:lnTo>
                  <a:lnTo>
                    <a:pt x="51638" y="462102"/>
                  </a:lnTo>
                  <a:lnTo>
                    <a:pt x="40251" y="466871"/>
                  </a:lnTo>
                  <a:lnTo>
                    <a:pt x="28781" y="472051"/>
                  </a:lnTo>
                  <a:lnTo>
                    <a:pt x="17801" y="477723"/>
                  </a:lnTo>
                  <a:lnTo>
                    <a:pt x="7886" y="483971"/>
                  </a:lnTo>
                  <a:lnTo>
                    <a:pt x="5257" y="496227"/>
                  </a:lnTo>
                  <a:lnTo>
                    <a:pt x="70015" y="508482"/>
                  </a:lnTo>
                  <a:lnTo>
                    <a:pt x="72643" y="494487"/>
                  </a:lnTo>
                  <a:lnTo>
                    <a:pt x="30632" y="485736"/>
                  </a:lnTo>
                  <a:lnTo>
                    <a:pt x="42081" y="480001"/>
                  </a:lnTo>
                  <a:lnTo>
                    <a:pt x="53938" y="474679"/>
                  </a:lnTo>
                  <a:lnTo>
                    <a:pt x="65960" y="469850"/>
                  </a:lnTo>
                  <a:lnTo>
                    <a:pt x="77901" y="465594"/>
                  </a:lnTo>
                  <a:lnTo>
                    <a:pt x="80517" y="453339"/>
                  </a:lnTo>
                  <a:lnTo>
                    <a:pt x="15760" y="440220"/>
                  </a:lnTo>
                  <a:close/>
                </a:path>
                <a:path w="1143000" h="633094">
                  <a:moveTo>
                    <a:pt x="29756" y="391210"/>
                  </a:moveTo>
                  <a:lnTo>
                    <a:pt x="26263" y="405206"/>
                  </a:lnTo>
                  <a:lnTo>
                    <a:pt x="67398" y="417461"/>
                  </a:lnTo>
                  <a:lnTo>
                    <a:pt x="74547" y="422019"/>
                  </a:lnTo>
                  <a:lnTo>
                    <a:pt x="76036" y="428297"/>
                  </a:lnTo>
                  <a:lnTo>
                    <a:pt x="73422" y="435067"/>
                  </a:lnTo>
                  <a:lnTo>
                    <a:pt x="68262" y="441096"/>
                  </a:lnTo>
                  <a:lnTo>
                    <a:pt x="77901" y="449846"/>
                  </a:lnTo>
                  <a:lnTo>
                    <a:pt x="86417" y="438413"/>
                  </a:lnTo>
                  <a:lnTo>
                    <a:pt x="89603" y="424683"/>
                  </a:lnTo>
                  <a:lnTo>
                    <a:pt x="85404" y="411936"/>
                  </a:lnTo>
                  <a:lnTo>
                    <a:pt x="71767" y="403453"/>
                  </a:lnTo>
                  <a:lnTo>
                    <a:pt x="29756" y="391210"/>
                  </a:lnTo>
                  <a:close/>
                </a:path>
                <a:path w="1143000" h="633094">
                  <a:moveTo>
                    <a:pt x="83258" y="343841"/>
                  </a:moveTo>
                  <a:lnTo>
                    <a:pt x="65741" y="343962"/>
                  </a:lnTo>
                  <a:lnTo>
                    <a:pt x="48145" y="344817"/>
                  </a:lnTo>
                  <a:lnTo>
                    <a:pt x="42887" y="357949"/>
                  </a:lnTo>
                  <a:lnTo>
                    <a:pt x="55002" y="370775"/>
                  </a:lnTo>
                  <a:lnTo>
                    <a:pt x="67611" y="383111"/>
                  </a:lnTo>
                  <a:lnTo>
                    <a:pt x="80549" y="395118"/>
                  </a:lnTo>
                  <a:lnTo>
                    <a:pt x="93649" y="406958"/>
                  </a:lnTo>
                  <a:lnTo>
                    <a:pt x="99771" y="392087"/>
                  </a:lnTo>
                  <a:lnTo>
                    <a:pt x="88404" y="382460"/>
                  </a:lnTo>
                  <a:lnTo>
                    <a:pt x="91260" y="375450"/>
                  </a:lnTo>
                  <a:lnTo>
                    <a:pt x="78778" y="375450"/>
                  </a:lnTo>
                  <a:lnTo>
                    <a:pt x="58635" y="357073"/>
                  </a:lnTo>
                  <a:lnTo>
                    <a:pt x="113986" y="357073"/>
                  </a:lnTo>
                  <a:lnTo>
                    <a:pt x="119037" y="344817"/>
                  </a:lnTo>
                  <a:lnTo>
                    <a:pt x="100941" y="344208"/>
                  </a:lnTo>
                  <a:lnTo>
                    <a:pt x="83258" y="343841"/>
                  </a:lnTo>
                  <a:close/>
                </a:path>
                <a:path w="1143000" h="633094">
                  <a:moveTo>
                    <a:pt x="113986" y="357073"/>
                  </a:moveTo>
                  <a:lnTo>
                    <a:pt x="58635" y="357073"/>
                  </a:lnTo>
                  <a:lnTo>
                    <a:pt x="85775" y="357949"/>
                  </a:lnTo>
                  <a:lnTo>
                    <a:pt x="78778" y="375450"/>
                  </a:lnTo>
                  <a:lnTo>
                    <a:pt x="91260" y="375450"/>
                  </a:lnTo>
                  <a:lnTo>
                    <a:pt x="98031" y="358825"/>
                  </a:lnTo>
                  <a:lnTo>
                    <a:pt x="113264" y="358825"/>
                  </a:lnTo>
                  <a:lnTo>
                    <a:pt x="113986" y="357073"/>
                  </a:lnTo>
                  <a:close/>
                </a:path>
                <a:path w="1143000" h="633094">
                  <a:moveTo>
                    <a:pt x="113264" y="358825"/>
                  </a:moveTo>
                  <a:lnTo>
                    <a:pt x="98031" y="358825"/>
                  </a:lnTo>
                  <a:lnTo>
                    <a:pt x="112902" y="359702"/>
                  </a:lnTo>
                  <a:lnTo>
                    <a:pt x="113264" y="358825"/>
                  </a:lnTo>
                  <a:close/>
                </a:path>
                <a:path w="1143000" h="633094">
                  <a:moveTo>
                    <a:pt x="94194" y="274591"/>
                  </a:moveTo>
                  <a:lnTo>
                    <a:pt x="79276" y="284027"/>
                  </a:lnTo>
                  <a:lnTo>
                    <a:pt x="64769" y="310692"/>
                  </a:lnTo>
                  <a:lnTo>
                    <a:pt x="120776" y="342201"/>
                  </a:lnTo>
                  <a:lnTo>
                    <a:pt x="133032" y="324688"/>
                  </a:lnTo>
                  <a:lnTo>
                    <a:pt x="118160" y="324688"/>
                  </a:lnTo>
                  <a:lnTo>
                    <a:pt x="103276" y="315937"/>
                  </a:lnTo>
                  <a:lnTo>
                    <a:pt x="106778" y="310692"/>
                  </a:lnTo>
                  <a:lnTo>
                    <a:pt x="93649" y="310692"/>
                  </a:lnTo>
                  <a:lnTo>
                    <a:pt x="81394" y="303695"/>
                  </a:lnTo>
                  <a:lnTo>
                    <a:pt x="83856" y="298302"/>
                  </a:lnTo>
                  <a:lnTo>
                    <a:pt x="87302" y="292747"/>
                  </a:lnTo>
                  <a:lnTo>
                    <a:pt x="91734" y="289164"/>
                  </a:lnTo>
                  <a:lnTo>
                    <a:pt x="110920" y="289164"/>
                  </a:lnTo>
                  <a:lnTo>
                    <a:pt x="105994" y="277954"/>
                  </a:lnTo>
                  <a:lnTo>
                    <a:pt x="94194" y="274591"/>
                  </a:lnTo>
                  <a:close/>
                </a:path>
                <a:path w="1143000" h="633094">
                  <a:moveTo>
                    <a:pt x="137863" y="300326"/>
                  </a:moveTo>
                  <a:lnTo>
                    <a:pt x="116560" y="300326"/>
                  </a:lnTo>
                  <a:lnTo>
                    <a:pt x="123520" y="301283"/>
                  </a:lnTo>
                  <a:lnTo>
                    <a:pt x="125393" y="309787"/>
                  </a:lnTo>
                  <a:lnTo>
                    <a:pt x="118160" y="324688"/>
                  </a:lnTo>
                  <a:lnTo>
                    <a:pt x="133032" y="324688"/>
                  </a:lnTo>
                  <a:lnTo>
                    <a:pt x="139336" y="304203"/>
                  </a:lnTo>
                  <a:lnTo>
                    <a:pt x="137863" y="300326"/>
                  </a:lnTo>
                  <a:close/>
                </a:path>
                <a:path w="1143000" h="633094">
                  <a:moveTo>
                    <a:pt x="110920" y="289164"/>
                  </a:moveTo>
                  <a:lnTo>
                    <a:pt x="91734" y="289164"/>
                  </a:lnTo>
                  <a:lnTo>
                    <a:pt x="97154" y="289687"/>
                  </a:lnTo>
                  <a:lnTo>
                    <a:pt x="100422" y="293954"/>
                  </a:lnTo>
                  <a:lnTo>
                    <a:pt x="99669" y="299532"/>
                  </a:lnTo>
                  <a:lnTo>
                    <a:pt x="96783" y="305438"/>
                  </a:lnTo>
                  <a:lnTo>
                    <a:pt x="93649" y="310692"/>
                  </a:lnTo>
                  <a:lnTo>
                    <a:pt x="106778" y="310692"/>
                  </a:lnTo>
                  <a:lnTo>
                    <a:pt x="108534" y="308063"/>
                  </a:lnTo>
                  <a:lnTo>
                    <a:pt x="116560" y="300326"/>
                  </a:lnTo>
                  <a:lnTo>
                    <a:pt x="137863" y="300326"/>
                  </a:lnTo>
                  <a:lnTo>
                    <a:pt x="134235" y="290776"/>
                  </a:lnTo>
                  <a:lnTo>
                    <a:pt x="131905" y="289687"/>
                  </a:lnTo>
                  <a:lnTo>
                    <a:pt x="111150" y="289687"/>
                  </a:lnTo>
                  <a:lnTo>
                    <a:pt x="110920" y="289164"/>
                  </a:lnTo>
                  <a:close/>
                </a:path>
                <a:path w="1143000" h="633094">
                  <a:moveTo>
                    <a:pt x="123063" y="285554"/>
                  </a:moveTo>
                  <a:lnTo>
                    <a:pt x="111150" y="289687"/>
                  </a:lnTo>
                  <a:lnTo>
                    <a:pt x="131905" y="289687"/>
                  </a:lnTo>
                  <a:lnTo>
                    <a:pt x="123063" y="285554"/>
                  </a:lnTo>
                  <a:close/>
                </a:path>
                <a:path w="1143000" h="633094">
                  <a:moveTo>
                    <a:pt x="191934" y="228523"/>
                  </a:moveTo>
                  <a:lnTo>
                    <a:pt x="171715" y="228523"/>
                  </a:lnTo>
                  <a:lnTo>
                    <a:pt x="177774" y="230068"/>
                  </a:lnTo>
                  <a:lnTo>
                    <a:pt x="178747" y="235387"/>
                  </a:lnTo>
                  <a:lnTo>
                    <a:pt x="175044" y="242430"/>
                  </a:lnTo>
                  <a:lnTo>
                    <a:pt x="170662" y="247675"/>
                  </a:lnTo>
                  <a:lnTo>
                    <a:pt x="165417" y="251180"/>
                  </a:lnTo>
                  <a:lnTo>
                    <a:pt x="160159" y="252920"/>
                  </a:lnTo>
                  <a:lnTo>
                    <a:pt x="166293" y="263436"/>
                  </a:lnTo>
                  <a:lnTo>
                    <a:pt x="178913" y="256199"/>
                  </a:lnTo>
                  <a:lnTo>
                    <a:pt x="189155" y="244287"/>
                  </a:lnTo>
                  <a:lnTo>
                    <a:pt x="192998" y="230571"/>
                  </a:lnTo>
                  <a:lnTo>
                    <a:pt x="191934" y="228523"/>
                  </a:lnTo>
                  <a:close/>
                </a:path>
                <a:path w="1143000" h="633094">
                  <a:moveTo>
                    <a:pt x="150533" y="190792"/>
                  </a:moveTo>
                  <a:lnTo>
                    <a:pt x="131486" y="206214"/>
                  </a:lnTo>
                  <a:lnTo>
                    <a:pt x="128109" y="224923"/>
                  </a:lnTo>
                  <a:lnTo>
                    <a:pt x="138351" y="237069"/>
                  </a:lnTo>
                  <a:lnTo>
                    <a:pt x="160159" y="232803"/>
                  </a:lnTo>
                  <a:lnTo>
                    <a:pt x="171715" y="228523"/>
                  </a:lnTo>
                  <a:lnTo>
                    <a:pt x="191934" y="228523"/>
                  </a:lnTo>
                  <a:lnTo>
                    <a:pt x="188919" y="222722"/>
                  </a:lnTo>
                  <a:lnTo>
                    <a:pt x="144479" y="222722"/>
                  </a:lnTo>
                  <a:lnTo>
                    <a:pt x="141236" y="218032"/>
                  </a:lnTo>
                  <a:lnTo>
                    <a:pt x="145708" y="209567"/>
                  </a:lnTo>
                  <a:lnTo>
                    <a:pt x="156667" y="202171"/>
                  </a:lnTo>
                  <a:lnTo>
                    <a:pt x="150533" y="190792"/>
                  </a:lnTo>
                  <a:close/>
                </a:path>
                <a:path w="1143000" h="633094">
                  <a:moveTo>
                    <a:pt x="169786" y="166281"/>
                  </a:moveTo>
                  <a:lnTo>
                    <a:pt x="158419" y="176784"/>
                  </a:lnTo>
                  <a:lnTo>
                    <a:pt x="203923" y="224916"/>
                  </a:lnTo>
                  <a:lnTo>
                    <a:pt x="214426" y="214426"/>
                  </a:lnTo>
                  <a:lnTo>
                    <a:pt x="195173" y="194284"/>
                  </a:lnTo>
                  <a:lnTo>
                    <a:pt x="204486" y="194092"/>
                  </a:lnTo>
                  <a:lnTo>
                    <a:pt x="236193" y="194092"/>
                  </a:lnTo>
                  <a:lnTo>
                    <a:pt x="245059" y="186410"/>
                  </a:lnTo>
                  <a:lnTo>
                    <a:pt x="238284" y="184657"/>
                  </a:lnTo>
                  <a:lnTo>
                    <a:pt x="186423" y="184657"/>
                  </a:lnTo>
                  <a:lnTo>
                    <a:pt x="169786" y="166281"/>
                  </a:lnTo>
                  <a:close/>
                </a:path>
                <a:path w="1143000" h="633094">
                  <a:moveTo>
                    <a:pt x="171873" y="212775"/>
                  </a:moveTo>
                  <a:lnTo>
                    <a:pt x="164393" y="214840"/>
                  </a:lnTo>
                  <a:lnTo>
                    <a:pt x="156667" y="218795"/>
                  </a:lnTo>
                  <a:lnTo>
                    <a:pt x="144479" y="222722"/>
                  </a:lnTo>
                  <a:lnTo>
                    <a:pt x="188919" y="222722"/>
                  </a:lnTo>
                  <a:lnTo>
                    <a:pt x="186423" y="217919"/>
                  </a:lnTo>
                  <a:lnTo>
                    <a:pt x="179189" y="213502"/>
                  </a:lnTo>
                  <a:lnTo>
                    <a:pt x="171873" y="212775"/>
                  </a:lnTo>
                  <a:close/>
                </a:path>
                <a:path w="1143000" h="633094">
                  <a:moveTo>
                    <a:pt x="236193" y="194092"/>
                  </a:moveTo>
                  <a:lnTo>
                    <a:pt x="204486" y="194092"/>
                  </a:lnTo>
                  <a:lnTo>
                    <a:pt x="213879" y="194722"/>
                  </a:lnTo>
                  <a:lnTo>
                    <a:pt x="223107" y="196009"/>
                  </a:lnTo>
                  <a:lnTo>
                    <a:pt x="231927" y="197789"/>
                  </a:lnTo>
                  <a:lnTo>
                    <a:pt x="236193" y="194092"/>
                  </a:lnTo>
                  <a:close/>
                </a:path>
                <a:path w="1143000" h="633094">
                  <a:moveTo>
                    <a:pt x="218795" y="124269"/>
                  </a:moveTo>
                  <a:lnTo>
                    <a:pt x="206552" y="133019"/>
                  </a:lnTo>
                  <a:lnTo>
                    <a:pt x="247688" y="185534"/>
                  </a:lnTo>
                  <a:lnTo>
                    <a:pt x="259054" y="175907"/>
                  </a:lnTo>
                  <a:lnTo>
                    <a:pt x="218795" y="124269"/>
                  </a:lnTo>
                  <a:close/>
                </a:path>
                <a:path w="1143000" h="633094">
                  <a:moveTo>
                    <a:pt x="198678" y="139153"/>
                  </a:moveTo>
                  <a:lnTo>
                    <a:pt x="186423" y="150533"/>
                  </a:lnTo>
                  <a:lnTo>
                    <a:pt x="186423" y="184657"/>
                  </a:lnTo>
                  <a:lnTo>
                    <a:pt x="238284" y="184657"/>
                  </a:lnTo>
                  <a:lnTo>
                    <a:pt x="233760" y="183487"/>
                  </a:lnTo>
                  <a:lnTo>
                    <a:pt x="222300" y="181382"/>
                  </a:lnTo>
                  <a:lnTo>
                    <a:pt x="211122" y="180289"/>
                  </a:lnTo>
                  <a:lnTo>
                    <a:pt x="199542" y="180289"/>
                  </a:lnTo>
                  <a:lnTo>
                    <a:pt x="198678" y="139153"/>
                  </a:lnTo>
                  <a:close/>
                </a:path>
                <a:path w="1143000" h="633094">
                  <a:moveTo>
                    <a:pt x="210840" y="180261"/>
                  </a:moveTo>
                  <a:lnTo>
                    <a:pt x="199542" y="180289"/>
                  </a:lnTo>
                  <a:lnTo>
                    <a:pt x="211122" y="180289"/>
                  </a:lnTo>
                  <a:lnTo>
                    <a:pt x="210840" y="180261"/>
                  </a:lnTo>
                  <a:close/>
                </a:path>
                <a:path w="1143000" h="633094">
                  <a:moveTo>
                    <a:pt x="240677" y="106768"/>
                  </a:moveTo>
                  <a:lnTo>
                    <a:pt x="228434" y="115519"/>
                  </a:lnTo>
                  <a:lnTo>
                    <a:pt x="266064" y="169786"/>
                  </a:lnTo>
                  <a:lnTo>
                    <a:pt x="293273" y="150533"/>
                  </a:lnTo>
                  <a:lnTo>
                    <a:pt x="271310" y="150533"/>
                  </a:lnTo>
                  <a:lnTo>
                    <a:pt x="240677" y="106768"/>
                  </a:lnTo>
                  <a:close/>
                </a:path>
                <a:path w="1143000" h="633094">
                  <a:moveTo>
                    <a:pt x="294944" y="133908"/>
                  </a:moveTo>
                  <a:lnTo>
                    <a:pt x="271310" y="150533"/>
                  </a:lnTo>
                  <a:lnTo>
                    <a:pt x="293273" y="150533"/>
                  </a:lnTo>
                  <a:lnTo>
                    <a:pt x="301942" y="144399"/>
                  </a:lnTo>
                  <a:lnTo>
                    <a:pt x="294944" y="133908"/>
                  </a:lnTo>
                  <a:close/>
                </a:path>
                <a:path w="1143000" h="633094">
                  <a:moveTo>
                    <a:pt x="287070" y="77889"/>
                  </a:moveTo>
                  <a:lnTo>
                    <a:pt x="273938" y="84886"/>
                  </a:lnTo>
                  <a:lnTo>
                    <a:pt x="306324" y="142659"/>
                  </a:lnTo>
                  <a:lnTo>
                    <a:pt x="338684" y="124269"/>
                  </a:lnTo>
                  <a:lnTo>
                    <a:pt x="312445" y="124269"/>
                  </a:lnTo>
                  <a:lnTo>
                    <a:pt x="287070" y="77889"/>
                  </a:lnTo>
                  <a:close/>
                </a:path>
                <a:path w="1143000" h="633094">
                  <a:moveTo>
                    <a:pt x="337832" y="110274"/>
                  </a:moveTo>
                  <a:lnTo>
                    <a:pt x="312445" y="124269"/>
                  </a:lnTo>
                  <a:lnTo>
                    <a:pt x="338684" y="124269"/>
                  </a:lnTo>
                  <a:lnTo>
                    <a:pt x="344830" y="120776"/>
                  </a:lnTo>
                  <a:lnTo>
                    <a:pt x="337832" y="110274"/>
                  </a:lnTo>
                  <a:close/>
                </a:path>
                <a:path w="1143000" h="633094">
                  <a:moveTo>
                    <a:pt x="397887" y="30521"/>
                  </a:moveTo>
                  <a:lnTo>
                    <a:pt x="379192" y="33079"/>
                  </a:lnTo>
                  <a:lnTo>
                    <a:pt x="360578" y="41135"/>
                  </a:lnTo>
                  <a:lnTo>
                    <a:pt x="379831" y="102400"/>
                  </a:lnTo>
                  <a:lnTo>
                    <a:pt x="399746" y="97692"/>
                  </a:lnTo>
                  <a:lnTo>
                    <a:pt x="416377" y="88390"/>
                  </a:lnTo>
                  <a:lnTo>
                    <a:pt x="417548" y="86639"/>
                  </a:lnTo>
                  <a:lnTo>
                    <a:pt x="390347" y="86639"/>
                  </a:lnTo>
                  <a:lnTo>
                    <a:pt x="378091" y="47256"/>
                  </a:lnTo>
                  <a:lnTo>
                    <a:pt x="385089" y="43751"/>
                  </a:lnTo>
                  <a:lnTo>
                    <a:pt x="395592" y="42011"/>
                  </a:lnTo>
                  <a:lnTo>
                    <a:pt x="417862" y="42011"/>
                  </a:lnTo>
                  <a:lnTo>
                    <a:pt x="414120" y="36331"/>
                  </a:lnTo>
                  <a:lnTo>
                    <a:pt x="397887" y="30521"/>
                  </a:lnTo>
                  <a:close/>
                </a:path>
                <a:path w="1143000" h="633094">
                  <a:moveTo>
                    <a:pt x="417862" y="42011"/>
                  </a:moveTo>
                  <a:lnTo>
                    <a:pt x="395592" y="42011"/>
                  </a:lnTo>
                  <a:lnTo>
                    <a:pt x="400837" y="44627"/>
                  </a:lnTo>
                  <a:lnTo>
                    <a:pt x="408797" y="53165"/>
                  </a:lnTo>
                  <a:lnTo>
                    <a:pt x="411999" y="65638"/>
                  </a:lnTo>
                  <a:lnTo>
                    <a:pt x="406997" y="78108"/>
                  </a:lnTo>
                  <a:lnTo>
                    <a:pt x="390347" y="86639"/>
                  </a:lnTo>
                  <a:lnTo>
                    <a:pt x="417548" y="86639"/>
                  </a:lnTo>
                  <a:lnTo>
                    <a:pt x="426114" y="73837"/>
                  </a:lnTo>
                  <a:lnTo>
                    <a:pt x="425348" y="53378"/>
                  </a:lnTo>
                  <a:lnTo>
                    <a:pt x="417862" y="42011"/>
                  </a:lnTo>
                  <a:close/>
                </a:path>
                <a:path w="1143000" h="633094">
                  <a:moveTo>
                    <a:pt x="471728" y="9626"/>
                  </a:moveTo>
                  <a:lnTo>
                    <a:pt x="428840" y="19253"/>
                  </a:lnTo>
                  <a:lnTo>
                    <a:pt x="441972" y="84010"/>
                  </a:lnTo>
                  <a:lnTo>
                    <a:pt x="487489" y="74383"/>
                  </a:lnTo>
                  <a:lnTo>
                    <a:pt x="486175" y="68262"/>
                  </a:lnTo>
                  <a:lnTo>
                    <a:pt x="454228" y="68262"/>
                  </a:lnTo>
                  <a:lnTo>
                    <a:pt x="450722" y="52501"/>
                  </a:lnTo>
                  <a:lnTo>
                    <a:pt x="476110" y="47256"/>
                  </a:lnTo>
                  <a:lnTo>
                    <a:pt x="475167" y="41135"/>
                  </a:lnTo>
                  <a:lnTo>
                    <a:pt x="448106" y="41135"/>
                  </a:lnTo>
                  <a:lnTo>
                    <a:pt x="445477" y="28003"/>
                  </a:lnTo>
                  <a:lnTo>
                    <a:pt x="474357" y="21882"/>
                  </a:lnTo>
                  <a:lnTo>
                    <a:pt x="471728" y="9626"/>
                  </a:lnTo>
                  <a:close/>
                </a:path>
                <a:path w="1143000" h="633094">
                  <a:moveTo>
                    <a:pt x="493610" y="6121"/>
                  </a:moveTo>
                  <a:lnTo>
                    <a:pt x="477862" y="8750"/>
                  </a:lnTo>
                  <a:lnTo>
                    <a:pt x="485532" y="24121"/>
                  </a:lnTo>
                  <a:lnTo>
                    <a:pt x="493939" y="39820"/>
                  </a:lnTo>
                  <a:lnTo>
                    <a:pt x="502839" y="55520"/>
                  </a:lnTo>
                  <a:lnTo>
                    <a:pt x="511987" y="70891"/>
                  </a:lnTo>
                  <a:lnTo>
                    <a:pt x="525995" y="69138"/>
                  </a:lnTo>
                  <a:lnTo>
                    <a:pt x="530901" y="52501"/>
                  </a:lnTo>
                  <a:lnTo>
                    <a:pt x="517245" y="52501"/>
                  </a:lnTo>
                  <a:lnTo>
                    <a:pt x="493610" y="6121"/>
                  </a:lnTo>
                  <a:close/>
                </a:path>
                <a:path w="1143000" h="633094">
                  <a:moveTo>
                    <a:pt x="484860" y="62141"/>
                  </a:moveTo>
                  <a:lnTo>
                    <a:pt x="454228" y="68262"/>
                  </a:lnTo>
                  <a:lnTo>
                    <a:pt x="486175" y="68262"/>
                  </a:lnTo>
                  <a:lnTo>
                    <a:pt x="484860" y="62141"/>
                  </a:lnTo>
                  <a:close/>
                </a:path>
                <a:path w="1143000" h="633094">
                  <a:moveTo>
                    <a:pt x="543496" y="0"/>
                  </a:moveTo>
                  <a:lnTo>
                    <a:pt x="528624" y="1739"/>
                  </a:lnTo>
                  <a:lnTo>
                    <a:pt x="517245" y="52501"/>
                  </a:lnTo>
                  <a:lnTo>
                    <a:pt x="530901" y="52501"/>
                  </a:lnTo>
                  <a:lnTo>
                    <a:pt x="531068" y="51935"/>
                  </a:lnTo>
                  <a:lnTo>
                    <a:pt x="535732" y="34569"/>
                  </a:lnTo>
                  <a:lnTo>
                    <a:pt x="539902" y="17203"/>
                  </a:lnTo>
                  <a:lnTo>
                    <a:pt x="543496" y="0"/>
                  </a:lnTo>
                  <a:close/>
                </a:path>
                <a:path w="1143000" h="633094">
                  <a:moveTo>
                    <a:pt x="474357" y="35877"/>
                  </a:moveTo>
                  <a:lnTo>
                    <a:pt x="448106" y="41135"/>
                  </a:lnTo>
                  <a:lnTo>
                    <a:pt x="475167" y="41135"/>
                  </a:lnTo>
                  <a:lnTo>
                    <a:pt x="474357" y="35877"/>
                  </a:lnTo>
                  <a:close/>
                </a:path>
                <a:path w="1143000" h="633094">
                  <a:moveTo>
                    <a:pt x="601256" y="876"/>
                  </a:moveTo>
                  <a:lnTo>
                    <a:pt x="556628" y="876"/>
                  </a:lnTo>
                  <a:lnTo>
                    <a:pt x="554875" y="66509"/>
                  </a:lnTo>
                  <a:lnTo>
                    <a:pt x="602132" y="67386"/>
                  </a:lnTo>
                  <a:lnTo>
                    <a:pt x="602132" y="55130"/>
                  </a:lnTo>
                  <a:lnTo>
                    <a:pt x="570623" y="54254"/>
                  </a:lnTo>
                  <a:lnTo>
                    <a:pt x="570623" y="38506"/>
                  </a:lnTo>
                  <a:lnTo>
                    <a:pt x="596887" y="38506"/>
                  </a:lnTo>
                  <a:lnTo>
                    <a:pt x="596887" y="26250"/>
                  </a:lnTo>
                  <a:lnTo>
                    <a:pt x="570623" y="26250"/>
                  </a:lnTo>
                  <a:lnTo>
                    <a:pt x="570623" y="13119"/>
                  </a:lnTo>
                  <a:lnTo>
                    <a:pt x="600450" y="13119"/>
                  </a:lnTo>
                  <a:lnTo>
                    <a:pt x="601256" y="876"/>
                  </a:lnTo>
                  <a:close/>
                </a:path>
                <a:path w="1143000" h="633094">
                  <a:moveTo>
                    <a:pt x="600450" y="13119"/>
                  </a:moveTo>
                  <a:lnTo>
                    <a:pt x="570623" y="13119"/>
                  </a:lnTo>
                  <a:lnTo>
                    <a:pt x="600392" y="13995"/>
                  </a:lnTo>
                  <a:lnTo>
                    <a:pt x="600450" y="13119"/>
                  </a:lnTo>
                  <a:close/>
                </a:path>
                <a:path w="1143000" h="633094">
                  <a:moveTo>
                    <a:pt x="615264" y="1739"/>
                  </a:moveTo>
                  <a:lnTo>
                    <a:pt x="607390" y="67386"/>
                  </a:lnTo>
                  <a:lnTo>
                    <a:pt x="651154" y="72631"/>
                  </a:lnTo>
                  <a:lnTo>
                    <a:pt x="652017" y="59512"/>
                  </a:lnTo>
                  <a:lnTo>
                    <a:pt x="623138" y="56006"/>
                  </a:lnTo>
                  <a:lnTo>
                    <a:pt x="630148" y="3492"/>
                  </a:lnTo>
                  <a:lnTo>
                    <a:pt x="615264" y="1739"/>
                  </a:lnTo>
                  <a:close/>
                </a:path>
                <a:path w="1143000" h="633094">
                  <a:moveTo>
                    <a:pt x="981963" y="174167"/>
                  </a:moveTo>
                  <a:lnTo>
                    <a:pt x="972337" y="182041"/>
                  </a:lnTo>
                  <a:lnTo>
                    <a:pt x="985469" y="196913"/>
                  </a:lnTo>
                  <a:lnTo>
                    <a:pt x="945210" y="231927"/>
                  </a:lnTo>
                  <a:lnTo>
                    <a:pt x="954836" y="243293"/>
                  </a:lnTo>
                  <a:lnTo>
                    <a:pt x="995095" y="208292"/>
                  </a:lnTo>
                  <a:lnTo>
                    <a:pt x="1011746" y="208292"/>
                  </a:lnTo>
                  <a:lnTo>
                    <a:pt x="981963" y="174167"/>
                  </a:lnTo>
                  <a:close/>
                </a:path>
                <a:path w="1143000" h="633094">
                  <a:moveTo>
                    <a:pt x="1011746" y="208292"/>
                  </a:moveTo>
                  <a:lnTo>
                    <a:pt x="995095" y="208292"/>
                  </a:lnTo>
                  <a:lnTo>
                    <a:pt x="1008227" y="223177"/>
                  </a:lnTo>
                  <a:lnTo>
                    <a:pt x="1017854" y="215290"/>
                  </a:lnTo>
                  <a:lnTo>
                    <a:pt x="1011746" y="208292"/>
                  </a:lnTo>
                  <a:close/>
                </a:path>
                <a:path w="1143000" h="633094">
                  <a:moveTo>
                    <a:pt x="937890" y="153162"/>
                  </a:moveTo>
                  <a:lnTo>
                    <a:pt x="925080" y="153162"/>
                  </a:lnTo>
                  <a:lnTo>
                    <a:pt x="924752" y="165904"/>
                  </a:lnTo>
                  <a:lnTo>
                    <a:pt x="923767" y="178974"/>
                  </a:lnTo>
                  <a:lnTo>
                    <a:pt x="922128" y="192045"/>
                  </a:lnTo>
                  <a:lnTo>
                    <a:pt x="919835" y="204787"/>
                  </a:lnTo>
                  <a:lnTo>
                    <a:pt x="929462" y="213550"/>
                  </a:lnTo>
                  <a:lnTo>
                    <a:pt x="954807" y="182918"/>
                  </a:lnTo>
                  <a:lnTo>
                    <a:pt x="935583" y="182918"/>
                  </a:lnTo>
                  <a:lnTo>
                    <a:pt x="936843" y="170825"/>
                  </a:lnTo>
                  <a:lnTo>
                    <a:pt x="937774" y="158408"/>
                  </a:lnTo>
                  <a:lnTo>
                    <a:pt x="937890" y="153162"/>
                  </a:lnTo>
                  <a:close/>
                </a:path>
                <a:path w="1143000" h="633094">
                  <a:moveTo>
                    <a:pt x="928585" y="126022"/>
                  </a:moveTo>
                  <a:lnTo>
                    <a:pt x="885697" y="176784"/>
                  </a:lnTo>
                  <a:lnTo>
                    <a:pt x="897077" y="186410"/>
                  </a:lnTo>
                  <a:lnTo>
                    <a:pt x="925080" y="153162"/>
                  </a:lnTo>
                  <a:lnTo>
                    <a:pt x="937890" y="153162"/>
                  </a:lnTo>
                  <a:lnTo>
                    <a:pt x="938025" y="147027"/>
                  </a:lnTo>
                  <a:lnTo>
                    <a:pt x="938005" y="145275"/>
                  </a:lnTo>
                  <a:lnTo>
                    <a:pt x="937336" y="133908"/>
                  </a:lnTo>
                  <a:lnTo>
                    <a:pt x="928585" y="126022"/>
                  </a:lnTo>
                  <a:close/>
                </a:path>
                <a:path w="1143000" h="633094">
                  <a:moveTo>
                    <a:pt x="960094" y="153162"/>
                  </a:moveTo>
                  <a:lnTo>
                    <a:pt x="935583" y="182918"/>
                  </a:lnTo>
                  <a:lnTo>
                    <a:pt x="954807" y="182918"/>
                  </a:lnTo>
                  <a:lnTo>
                    <a:pt x="971473" y="162775"/>
                  </a:lnTo>
                  <a:lnTo>
                    <a:pt x="960094" y="153162"/>
                  </a:lnTo>
                  <a:close/>
                </a:path>
                <a:path w="1143000" h="633094">
                  <a:moveTo>
                    <a:pt x="883069" y="92760"/>
                  </a:moveTo>
                  <a:lnTo>
                    <a:pt x="844562" y="147027"/>
                  </a:lnTo>
                  <a:lnTo>
                    <a:pt x="883069" y="173278"/>
                  </a:lnTo>
                  <a:lnTo>
                    <a:pt x="890079" y="163652"/>
                  </a:lnTo>
                  <a:lnTo>
                    <a:pt x="863815" y="145275"/>
                  </a:lnTo>
                  <a:lnTo>
                    <a:pt x="873442" y="132143"/>
                  </a:lnTo>
                  <a:lnTo>
                    <a:pt x="895020" y="132143"/>
                  </a:lnTo>
                  <a:lnTo>
                    <a:pt x="880452" y="121653"/>
                  </a:lnTo>
                  <a:lnTo>
                    <a:pt x="887450" y="111150"/>
                  </a:lnTo>
                  <a:lnTo>
                    <a:pt x="909066" y="111150"/>
                  </a:lnTo>
                  <a:lnTo>
                    <a:pt x="883069" y="92760"/>
                  </a:lnTo>
                  <a:close/>
                </a:path>
                <a:path w="1143000" h="633094">
                  <a:moveTo>
                    <a:pt x="895020" y="132143"/>
                  </a:moveTo>
                  <a:lnTo>
                    <a:pt x="873442" y="132143"/>
                  </a:lnTo>
                  <a:lnTo>
                    <a:pt x="895324" y="147027"/>
                  </a:lnTo>
                  <a:lnTo>
                    <a:pt x="902322" y="137401"/>
                  </a:lnTo>
                  <a:lnTo>
                    <a:pt x="895020" y="132143"/>
                  </a:lnTo>
                  <a:close/>
                </a:path>
                <a:path w="1143000" h="633094">
                  <a:moveTo>
                    <a:pt x="858591" y="94513"/>
                  </a:moveTo>
                  <a:lnTo>
                    <a:pt x="843686" y="94513"/>
                  </a:lnTo>
                  <a:lnTo>
                    <a:pt x="825309" y="134772"/>
                  </a:lnTo>
                  <a:lnTo>
                    <a:pt x="838441" y="141782"/>
                  </a:lnTo>
                  <a:lnTo>
                    <a:pt x="845113" y="126548"/>
                  </a:lnTo>
                  <a:lnTo>
                    <a:pt x="851785" y="111150"/>
                  </a:lnTo>
                  <a:lnTo>
                    <a:pt x="858129" y="95752"/>
                  </a:lnTo>
                  <a:lnTo>
                    <a:pt x="858591" y="94513"/>
                  </a:lnTo>
                  <a:close/>
                </a:path>
                <a:path w="1143000" h="633094">
                  <a:moveTo>
                    <a:pt x="909066" y="111150"/>
                  </a:moveTo>
                  <a:lnTo>
                    <a:pt x="887450" y="111150"/>
                  </a:lnTo>
                  <a:lnTo>
                    <a:pt x="911948" y="128650"/>
                  </a:lnTo>
                  <a:lnTo>
                    <a:pt x="918959" y="118148"/>
                  </a:lnTo>
                  <a:lnTo>
                    <a:pt x="909066" y="111150"/>
                  </a:lnTo>
                  <a:close/>
                </a:path>
                <a:path w="1143000" h="633094">
                  <a:moveTo>
                    <a:pt x="819313" y="76136"/>
                  </a:moveTo>
                  <a:lnTo>
                    <a:pt x="807808" y="76136"/>
                  </a:lnTo>
                  <a:lnTo>
                    <a:pt x="805179" y="114642"/>
                  </a:lnTo>
                  <a:lnTo>
                    <a:pt x="813930" y="119900"/>
                  </a:lnTo>
                  <a:lnTo>
                    <a:pt x="836496" y="100647"/>
                  </a:lnTo>
                  <a:lnTo>
                    <a:pt x="818311" y="100647"/>
                  </a:lnTo>
                  <a:lnTo>
                    <a:pt x="819313" y="76136"/>
                  </a:lnTo>
                  <a:close/>
                </a:path>
                <a:path w="1143000" h="633094">
                  <a:moveTo>
                    <a:pt x="806932" y="51638"/>
                  </a:moveTo>
                  <a:lnTo>
                    <a:pt x="797905" y="65188"/>
                  </a:lnTo>
                  <a:lnTo>
                    <a:pt x="789206" y="79313"/>
                  </a:lnTo>
                  <a:lnTo>
                    <a:pt x="780836" y="93602"/>
                  </a:lnTo>
                  <a:lnTo>
                    <a:pt x="772794" y="107645"/>
                  </a:lnTo>
                  <a:lnTo>
                    <a:pt x="785926" y="114642"/>
                  </a:lnTo>
                  <a:lnTo>
                    <a:pt x="807808" y="76136"/>
                  </a:lnTo>
                  <a:lnTo>
                    <a:pt x="819313" y="76136"/>
                  </a:lnTo>
                  <a:lnTo>
                    <a:pt x="820064" y="57759"/>
                  </a:lnTo>
                  <a:lnTo>
                    <a:pt x="806932" y="51638"/>
                  </a:lnTo>
                  <a:close/>
                </a:path>
                <a:path w="1143000" h="633094">
                  <a:moveTo>
                    <a:pt x="851560" y="74383"/>
                  </a:moveTo>
                  <a:lnTo>
                    <a:pt x="818311" y="100647"/>
                  </a:lnTo>
                  <a:lnTo>
                    <a:pt x="836496" y="100647"/>
                  </a:lnTo>
                  <a:lnTo>
                    <a:pt x="843686" y="94513"/>
                  </a:lnTo>
                  <a:lnTo>
                    <a:pt x="858591" y="94513"/>
                  </a:lnTo>
                  <a:lnTo>
                    <a:pt x="863815" y="80517"/>
                  </a:lnTo>
                  <a:lnTo>
                    <a:pt x="851560" y="74383"/>
                  </a:lnTo>
                  <a:close/>
                </a:path>
                <a:path w="1143000" h="633094">
                  <a:moveTo>
                    <a:pt x="742162" y="28003"/>
                  </a:moveTo>
                  <a:lnTo>
                    <a:pt x="722033" y="89268"/>
                  </a:lnTo>
                  <a:lnTo>
                    <a:pt x="736041" y="94513"/>
                  </a:lnTo>
                  <a:lnTo>
                    <a:pt x="743038" y="73507"/>
                  </a:lnTo>
                  <a:lnTo>
                    <a:pt x="775689" y="73507"/>
                  </a:lnTo>
                  <a:lnTo>
                    <a:pt x="780618" y="69789"/>
                  </a:lnTo>
                  <a:lnTo>
                    <a:pt x="782617" y="64431"/>
                  </a:lnTo>
                  <a:lnTo>
                    <a:pt x="759999" y="64431"/>
                  </a:lnTo>
                  <a:lnTo>
                    <a:pt x="753668" y="63297"/>
                  </a:lnTo>
                  <a:lnTo>
                    <a:pt x="747420" y="61264"/>
                  </a:lnTo>
                  <a:lnTo>
                    <a:pt x="752665" y="42875"/>
                  </a:lnTo>
                  <a:lnTo>
                    <a:pt x="779279" y="42875"/>
                  </a:lnTo>
                  <a:lnTo>
                    <a:pt x="761428" y="32384"/>
                  </a:lnTo>
                  <a:lnTo>
                    <a:pt x="742162" y="28003"/>
                  </a:lnTo>
                  <a:close/>
                </a:path>
                <a:path w="1143000" h="633094">
                  <a:moveTo>
                    <a:pt x="698188" y="13452"/>
                  </a:moveTo>
                  <a:lnTo>
                    <a:pt x="674424" y="17214"/>
                  </a:lnTo>
                  <a:lnTo>
                    <a:pt x="659028" y="40258"/>
                  </a:lnTo>
                  <a:lnTo>
                    <a:pt x="663594" y="67920"/>
                  </a:lnTo>
                  <a:lnTo>
                    <a:pt x="683748" y="81060"/>
                  </a:lnTo>
                  <a:lnTo>
                    <a:pt x="707513" y="77299"/>
                  </a:lnTo>
                  <a:lnTo>
                    <a:pt x="713405" y="68479"/>
                  </a:lnTo>
                  <a:lnTo>
                    <a:pt x="689768" y="68479"/>
                  </a:lnTo>
                  <a:lnTo>
                    <a:pt x="676788" y="62433"/>
                  </a:lnTo>
                  <a:lnTo>
                    <a:pt x="673900" y="43751"/>
                  </a:lnTo>
                  <a:lnTo>
                    <a:pt x="681342" y="30436"/>
                  </a:lnTo>
                  <a:lnTo>
                    <a:pt x="692721" y="25817"/>
                  </a:lnTo>
                  <a:lnTo>
                    <a:pt x="717153" y="25817"/>
                  </a:lnTo>
                  <a:lnTo>
                    <a:pt x="698188" y="13452"/>
                  </a:lnTo>
                  <a:close/>
                </a:path>
                <a:path w="1143000" h="633094">
                  <a:moveTo>
                    <a:pt x="775689" y="73507"/>
                  </a:moveTo>
                  <a:lnTo>
                    <a:pt x="743038" y="73507"/>
                  </a:lnTo>
                  <a:lnTo>
                    <a:pt x="750491" y="75410"/>
                  </a:lnTo>
                  <a:lnTo>
                    <a:pt x="758026" y="76903"/>
                  </a:lnTo>
                  <a:lnTo>
                    <a:pt x="765068" y="77574"/>
                  </a:lnTo>
                  <a:lnTo>
                    <a:pt x="771042" y="77012"/>
                  </a:lnTo>
                  <a:lnTo>
                    <a:pt x="775689" y="73507"/>
                  </a:lnTo>
                  <a:close/>
                </a:path>
                <a:path w="1143000" h="633094">
                  <a:moveTo>
                    <a:pt x="717153" y="25817"/>
                  </a:moveTo>
                  <a:lnTo>
                    <a:pt x="692721" y="25817"/>
                  </a:lnTo>
                  <a:lnTo>
                    <a:pt x="703443" y="29730"/>
                  </a:lnTo>
                  <a:lnTo>
                    <a:pt x="708913" y="42011"/>
                  </a:lnTo>
                  <a:lnTo>
                    <a:pt x="703568" y="61726"/>
                  </a:lnTo>
                  <a:lnTo>
                    <a:pt x="689768" y="68479"/>
                  </a:lnTo>
                  <a:lnTo>
                    <a:pt x="713405" y="68479"/>
                  </a:lnTo>
                  <a:lnTo>
                    <a:pt x="722909" y="54254"/>
                  </a:lnTo>
                  <a:lnTo>
                    <a:pt x="718342" y="26593"/>
                  </a:lnTo>
                  <a:lnTo>
                    <a:pt x="717153" y="25817"/>
                  </a:lnTo>
                  <a:close/>
                </a:path>
                <a:path w="1143000" h="633094">
                  <a:moveTo>
                    <a:pt x="779279" y="42875"/>
                  </a:moveTo>
                  <a:lnTo>
                    <a:pt x="752665" y="42875"/>
                  </a:lnTo>
                  <a:lnTo>
                    <a:pt x="764920" y="46380"/>
                  </a:lnTo>
                  <a:lnTo>
                    <a:pt x="771918" y="49885"/>
                  </a:lnTo>
                  <a:lnTo>
                    <a:pt x="769302" y="57759"/>
                  </a:lnTo>
                  <a:lnTo>
                    <a:pt x="765511" y="63106"/>
                  </a:lnTo>
                  <a:lnTo>
                    <a:pt x="759999" y="64431"/>
                  </a:lnTo>
                  <a:lnTo>
                    <a:pt x="782617" y="64431"/>
                  </a:lnTo>
                  <a:lnTo>
                    <a:pt x="785271" y="57318"/>
                  </a:lnTo>
                  <a:lnTo>
                    <a:pt x="780406" y="43537"/>
                  </a:lnTo>
                  <a:lnTo>
                    <a:pt x="779279" y="42875"/>
                  </a:lnTo>
                  <a:close/>
                </a:path>
                <a:path w="1143000" h="633094">
                  <a:moveTo>
                    <a:pt x="1131633" y="465594"/>
                  </a:moveTo>
                  <a:lnTo>
                    <a:pt x="1066863" y="477850"/>
                  </a:lnTo>
                  <a:lnTo>
                    <a:pt x="1070368" y="492734"/>
                  </a:lnTo>
                  <a:lnTo>
                    <a:pt x="1134249" y="479602"/>
                  </a:lnTo>
                  <a:lnTo>
                    <a:pt x="1131633" y="465594"/>
                  </a:lnTo>
                  <a:close/>
                </a:path>
                <a:path w="1143000" h="633094">
                  <a:moveTo>
                    <a:pt x="1059865" y="424472"/>
                  </a:moveTo>
                  <a:lnTo>
                    <a:pt x="1058398" y="439061"/>
                  </a:lnTo>
                  <a:lnTo>
                    <a:pt x="1061937" y="454553"/>
                  </a:lnTo>
                  <a:lnTo>
                    <a:pt x="1070565" y="465943"/>
                  </a:lnTo>
                  <a:lnTo>
                    <a:pt x="1084364" y="468223"/>
                  </a:lnTo>
                  <a:lnTo>
                    <a:pt x="1092010" y="464886"/>
                  </a:lnTo>
                  <a:lnTo>
                    <a:pt x="1096949" y="459254"/>
                  </a:lnTo>
                  <a:lnTo>
                    <a:pt x="1099017" y="453891"/>
                  </a:lnTo>
                  <a:lnTo>
                    <a:pt x="1079988" y="453891"/>
                  </a:lnTo>
                  <a:lnTo>
                    <a:pt x="1075310" y="451742"/>
                  </a:lnTo>
                  <a:lnTo>
                    <a:pt x="1072108" y="444588"/>
                  </a:lnTo>
                  <a:lnTo>
                    <a:pt x="1070368" y="437591"/>
                  </a:lnTo>
                  <a:lnTo>
                    <a:pt x="1070379" y="431436"/>
                  </a:lnTo>
                  <a:lnTo>
                    <a:pt x="1072108" y="426212"/>
                  </a:lnTo>
                  <a:lnTo>
                    <a:pt x="1059865" y="424472"/>
                  </a:lnTo>
                  <a:close/>
                </a:path>
                <a:path w="1143000" h="633094">
                  <a:moveTo>
                    <a:pt x="1126193" y="431436"/>
                  </a:moveTo>
                  <a:lnTo>
                    <a:pt x="1105400" y="431436"/>
                  </a:lnTo>
                  <a:lnTo>
                    <a:pt x="1111281" y="431469"/>
                  </a:lnTo>
                  <a:lnTo>
                    <a:pt x="1115518" y="440026"/>
                  </a:lnTo>
                  <a:lnTo>
                    <a:pt x="1114996" y="453339"/>
                  </a:lnTo>
                  <a:lnTo>
                    <a:pt x="1127252" y="455104"/>
                  </a:lnTo>
                  <a:lnTo>
                    <a:pt x="1126193" y="431436"/>
                  </a:lnTo>
                  <a:close/>
                </a:path>
                <a:path w="1143000" h="633094">
                  <a:moveTo>
                    <a:pt x="1113137" y="416477"/>
                  </a:moveTo>
                  <a:lnTo>
                    <a:pt x="1097342" y="417556"/>
                  </a:lnTo>
                  <a:lnTo>
                    <a:pt x="1087869" y="437591"/>
                  </a:lnTo>
                  <a:lnTo>
                    <a:pt x="1084667" y="449639"/>
                  </a:lnTo>
                  <a:lnTo>
                    <a:pt x="1079988" y="453891"/>
                  </a:lnTo>
                  <a:lnTo>
                    <a:pt x="1099017" y="453891"/>
                  </a:lnTo>
                  <a:lnTo>
                    <a:pt x="1099755" y="451978"/>
                  </a:lnTo>
                  <a:lnTo>
                    <a:pt x="1101001" y="443712"/>
                  </a:lnTo>
                  <a:lnTo>
                    <a:pt x="1105400" y="431436"/>
                  </a:lnTo>
                  <a:lnTo>
                    <a:pt x="1126193" y="431436"/>
                  </a:lnTo>
                  <a:lnTo>
                    <a:pt x="1126143" y="430333"/>
                  </a:lnTo>
                  <a:lnTo>
                    <a:pt x="1113137" y="416477"/>
                  </a:lnTo>
                  <a:close/>
                </a:path>
                <a:path w="1143000" h="633094">
                  <a:moveTo>
                    <a:pt x="1054607" y="377202"/>
                  </a:moveTo>
                  <a:lnTo>
                    <a:pt x="1042365" y="377202"/>
                  </a:lnTo>
                  <a:lnTo>
                    <a:pt x="1042475" y="392087"/>
                  </a:lnTo>
                  <a:lnTo>
                    <a:pt x="1047611" y="406957"/>
                  </a:lnTo>
                  <a:lnTo>
                    <a:pt x="1057372" y="417323"/>
                  </a:lnTo>
                  <a:lnTo>
                    <a:pt x="1071232" y="418338"/>
                  </a:lnTo>
                  <a:lnTo>
                    <a:pt x="1078974" y="413991"/>
                  </a:lnTo>
                  <a:lnTo>
                    <a:pt x="1083270" y="407836"/>
                  </a:lnTo>
                  <a:lnTo>
                    <a:pt x="1084177" y="404444"/>
                  </a:lnTo>
                  <a:lnTo>
                    <a:pt x="1065877" y="404444"/>
                  </a:lnTo>
                  <a:lnTo>
                    <a:pt x="1060669" y="402596"/>
                  </a:lnTo>
                  <a:lnTo>
                    <a:pt x="1056360" y="395579"/>
                  </a:lnTo>
                  <a:lnTo>
                    <a:pt x="1054607" y="389458"/>
                  </a:lnTo>
                  <a:lnTo>
                    <a:pt x="1053731" y="383336"/>
                  </a:lnTo>
                  <a:lnTo>
                    <a:pt x="1054607" y="377202"/>
                  </a:lnTo>
                  <a:close/>
                </a:path>
                <a:path w="1143000" h="633094">
                  <a:moveTo>
                    <a:pt x="1094978" y="364077"/>
                  </a:moveTo>
                  <a:lnTo>
                    <a:pt x="1079398" y="366865"/>
                  </a:lnTo>
                  <a:lnTo>
                    <a:pt x="1072108" y="387705"/>
                  </a:lnTo>
                  <a:lnTo>
                    <a:pt x="1070264" y="399890"/>
                  </a:lnTo>
                  <a:lnTo>
                    <a:pt x="1065877" y="404444"/>
                  </a:lnTo>
                  <a:lnTo>
                    <a:pt x="1084177" y="404444"/>
                  </a:lnTo>
                  <a:lnTo>
                    <a:pt x="1085267" y="400369"/>
                  </a:lnTo>
                  <a:lnTo>
                    <a:pt x="1086135" y="391997"/>
                  </a:lnTo>
                  <a:lnTo>
                    <a:pt x="1088796" y="379543"/>
                  </a:lnTo>
                  <a:lnTo>
                    <a:pt x="1094430" y="379064"/>
                  </a:lnTo>
                  <a:lnTo>
                    <a:pt x="1109831" y="379064"/>
                  </a:lnTo>
                  <a:lnTo>
                    <a:pt x="1109409" y="376386"/>
                  </a:lnTo>
                  <a:lnTo>
                    <a:pt x="1094978" y="364077"/>
                  </a:lnTo>
                  <a:close/>
                </a:path>
                <a:path w="1143000" h="633094">
                  <a:moveTo>
                    <a:pt x="1109831" y="379064"/>
                  </a:moveTo>
                  <a:lnTo>
                    <a:pt x="1094430" y="379064"/>
                  </a:lnTo>
                  <a:lnTo>
                    <a:pt x="1099409" y="387284"/>
                  </a:lnTo>
                  <a:lnTo>
                    <a:pt x="1100124" y="400837"/>
                  </a:lnTo>
                  <a:lnTo>
                    <a:pt x="1113256" y="400837"/>
                  </a:lnTo>
                  <a:lnTo>
                    <a:pt x="1109831" y="379064"/>
                  </a:lnTo>
                  <a:close/>
                </a:path>
                <a:path w="1143000" h="633094">
                  <a:moveTo>
                    <a:pt x="1089621" y="332574"/>
                  </a:moveTo>
                  <a:lnTo>
                    <a:pt x="1030109" y="360578"/>
                  </a:lnTo>
                  <a:lnTo>
                    <a:pt x="1036231" y="373710"/>
                  </a:lnTo>
                  <a:lnTo>
                    <a:pt x="1095743" y="345693"/>
                  </a:lnTo>
                  <a:lnTo>
                    <a:pt x="1089621" y="332574"/>
                  </a:lnTo>
                  <a:close/>
                </a:path>
                <a:path w="1143000" h="633094">
                  <a:moveTo>
                    <a:pt x="1080316" y="316814"/>
                  </a:moveTo>
                  <a:lnTo>
                    <a:pt x="1057236" y="316814"/>
                  </a:lnTo>
                  <a:lnTo>
                    <a:pt x="1020483" y="340448"/>
                  </a:lnTo>
                  <a:lnTo>
                    <a:pt x="1027480" y="352704"/>
                  </a:lnTo>
                  <a:lnTo>
                    <a:pt x="1041386" y="343992"/>
                  </a:lnTo>
                  <a:lnTo>
                    <a:pt x="1055376" y="334868"/>
                  </a:lnTo>
                  <a:lnTo>
                    <a:pt x="1069203" y="325252"/>
                  </a:lnTo>
                  <a:lnTo>
                    <a:pt x="1080316" y="316814"/>
                  </a:lnTo>
                  <a:close/>
                </a:path>
                <a:path w="1143000" h="633094">
                  <a:moveTo>
                    <a:pt x="1051112" y="281813"/>
                  </a:moveTo>
                  <a:lnTo>
                    <a:pt x="1037107" y="281813"/>
                  </a:lnTo>
                  <a:lnTo>
                    <a:pt x="1014349" y="312445"/>
                  </a:lnTo>
                  <a:lnTo>
                    <a:pt x="1019606" y="321195"/>
                  </a:lnTo>
                  <a:lnTo>
                    <a:pt x="1057236" y="316814"/>
                  </a:lnTo>
                  <a:lnTo>
                    <a:pt x="1080316" y="316814"/>
                  </a:lnTo>
                  <a:lnTo>
                    <a:pt x="1082624" y="315061"/>
                  </a:lnTo>
                  <a:lnTo>
                    <a:pt x="1078308" y="308063"/>
                  </a:lnTo>
                  <a:lnTo>
                    <a:pt x="1032738" y="308063"/>
                  </a:lnTo>
                  <a:lnTo>
                    <a:pt x="1051112" y="281813"/>
                  </a:lnTo>
                  <a:close/>
                </a:path>
                <a:path w="1143000" h="633094">
                  <a:moveTo>
                    <a:pt x="1075613" y="303695"/>
                  </a:moveTo>
                  <a:lnTo>
                    <a:pt x="1032738" y="308063"/>
                  </a:lnTo>
                  <a:lnTo>
                    <a:pt x="1078308" y="308063"/>
                  </a:lnTo>
                  <a:lnTo>
                    <a:pt x="1075613" y="303695"/>
                  </a:lnTo>
                  <a:close/>
                </a:path>
                <a:path w="1143000" h="633094">
                  <a:moveTo>
                    <a:pt x="1050239" y="260807"/>
                  </a:moveTo>
                  <a:lnTo>
                    <a:pt x="1035520" y="267150"/>
                  </a:lnTo>
                  <a:lnTo>
                    <a:pt x="1020478" y="274151"/>
                  </a:lnTo>
                  <a:lnTo>
                    <a:pt x="1005438" y="281481"/>
                  </a:lnTo>
                  <a:lnTo>
                    <a:pt x="990726" y="288810"/>
                  </a:lnTo>
                  <a:lnTo>
                    <a:pt x="997724" y="301942"/>
                  </a:lnTo>
                  <a:lnTo>
                    <a:pt x="1037107" y="281813"/>
                  </a:lnTo>
                  <a:lnTo>
                    <a:pt x="1051112" y="281813"/>
                  </a:lnTo>
                  <a:lnTo>
                    <a:pt x="1057236" y="273062"/>
                  </a:lnTo>
                  <a:lnTo>
                    <a:pt x="1050239" y="260807"/>
                  </a:lnTo>
                  <a:close/>
                </a:path>
                <a:path w="1143000" h="633094">
                  <a:moveTo>
                    <a:pt x="1104493" y="496227"/>
                  </a:moveTo>
                  <a:lnTo>
                    <a:pt x="1079717" y="508454"/>
                  </a:lnTo>
                  <a:lnTo>
                    <a:pt x="1072989" y="531674"/>
                  </a:lnTo>
                  <a:lnTo>
                    <a:pt x="1083328" y="553582"/>
                  </a:lnTo>
                  <a:lnTo>
                    <a:pt x="1109751" y="561873"/>
                  </a:lnTo>
                  <a:lnTo>
                    <a:pt x="1134897" y="549153"/>
                  </a:lnTo>
                  <a:lnTo>
                    <a:pt x="1136027" y="545201"/>
                  </a:lnTo>
                  <a:lnTo>
                    <a:pt x="1097000" y="545201"/>
                  </a:lnTo>
                  <a:lnTo>
                    <a:pt x="1086551" y="533971"/>
                  </a:lnTo>
                  <a:lnTo>
                    <a:pt x="1088575" y="519626"/>
                  </a:lnTo>
                  <a:lnTo>
                    <a:pt x="1105369" y="511111"/>
                  </a:lnTo>
                  <a:lnTo>
                    <a:pt x="1134476" y="511111"/>
                  </a:lnTo>
                  <a:lnTo>
                    <a:pt x="1131039" y="504025"/>
                  </a:lnTo>
                  <a:lnTo>
                    <a:pt x="1104493" y="496227"/>
                  </a:lnTo>
                  <a:close/>
                </a:path>
                <a:path w="1143000" h="633094">
                  <a:moveTo>
                    <a:pt x="1134476" y="511111"/>
                  </a:moveTo>
                  <a:lnTo>
                    <a:pt x="1105369" y="511111"/>
                  </a:lnTo>
                  <a:lnTo>
                    <a:pt x="1120086" y="514460"/>
                  </a:lnTo>
                  <a:lnTo>
                    <a:pt x="1127909" y="524127"/>
                  </a:lnTo>
                  <a:lnTo>
                    <a:pt x="1127526" y="535602"/>
                  </a:lnTo>
                  <a:lnTo>
                    <a:pt x="1117625" y="544372"/>
                  </a:lnTo>
                  <a:lnTo>
                    <a:pt x="1097000" y="545201"/>
                  </a:lnTo>
                  <a:lnTo>
                    <a:pt x="1136027" y="545201"/>
                  </a:lnTo>
                  <a:lnTo>
                    <a:pt x="1141583" y="525768"/>
                  </a:lnTo>
                  <a:lnTo>
                    <a:pt x="1134476" y="511111"/>
                  </a:lnTo>
                  <a:close/>
                </a:path>
                <a:path w="1143000" h="633094">
                  <a:moveTo>
                    <a:pt x="1077366" y="571500"/>
                  </a:moveTo>
                  <a:lnTo>
                    <a:pt x="1076490" y="585495"/>
                  </a:lnTo>
                  <a:lnTo>
                    <a:pt x="1119377" y="589000"/>
                  </a:lnTo>
                  <a:lnTo>
                    <a:pt x="1108572" y="596549"/>
                  </a:lnTo>
                  <a:lnTo>
                    <a:pt x="1097276" y="603442"/>
                  </a:lnTo>
                  <a:lnTo>
                    <a:pt x="1085652" y="609679"/>
                  </a:lnTo>
                  <a:lnTo>
                    <a:pt x="1073861" y="615264"/>
                  </a:lnTo>
                  <a:lnTo>
                    <a:pt x="1072997" y="627506"/>
                  </a:lnTo>
                  <a:lnTo>
                    <a:pt x="1138631" y="632764"/>
                  </a:lnTo>
                  <a:lnTo>
                    <a:pt x="1140383" y="617880"/>
                  </a:lnTo>
                  <a:lnTo>
                    <a:pt x="1101001" y="615264"/>
                  </a:lnTo>
                  <a:lnTo>
                    <a:pt x="1111609" y="609173"/>
                  </a:lnTo>
                  <a:lnTo>
                    <a:pt x="1122219" y="602675"/>
                  </a:lnTo>
                  <a:lnTo>
                    <a:pt x="1132501" y="595686"/>
                  </a:lnTo>
                  <a:lnTo>
                    <a:pt x="1142123" y="588124"/>
                  </a:lnTo>
                  <a:lnTo>
                    <a:pt x="1143000" y="575868"/>
                  </a:lnTo>
                  <a:lnTo>
                    <a:pt x="1077366" y="571500"/>
                  </a:lnTo>
                  <a:close/>
                </a:path>
              </a:pathLst>
            </a:custGeom>
            <a:solidFill>
              <a:srgbClr val="616161"/>
            </a:solidFill>
          </p:spPr>
          <p:txBody>
            <a:bodyPr wrap="square" lIns="0" tIns="0" rIns="0" bIns="0" rtlCol="0"/>
            <a:lstStyle/>
            <a:p>
              <a:endParaRPr/>
            </a:p>
          </p:txBody>
        </p:sp>
        <p:sp>
          <p:nvSpPr>
            <p:cNvPr id="33" name="object 8"/>
            <p:cNvSpPr/>
            <p:nvPr/>
          </p:nvSpPr>
          <p:spPr>
            <a:xfrm>
              <a:off x="9039820" y="1078307"/>
              <a:ext cx="974750" cy="336497"/>
            </a:xfrm>
            <a:custGeom>
              <a:avLst/>
              <a:gdLst/>
              <a:ahLst/>
              <a:cxnLst/>
              <a:rect l="l" t="t" r="r" b="b"/>
              <a:pathLst>
                <a:path w="1015365" h="354965">
                  <a:moveTo>
                    <a:pt x="162920" y="200418"/>
                  </a:moveTo>
                  <a:lnTo>
                    <a:pt x="144411" y="200418"/>
                  </a:lnTo>
                  <a:lnTo>
                    <a:pt x="163664" y="217042"/>
                  </a:lnTo>
                  <a:lnTo>
                    <a:pt x="158407" y="231051"/>
                  </a:lnTo>
                  <a:lnTo>
                    <a:pt x="169786" y="241553"/>
                  </a:lnTo>
                  <a:lnTo>
                    <a:pt x="176677" y="224622"/>
                  </a:lnTo>
                  <a:lnTo>
                    <a:pt x="182913" y="207854"/>
                  </a:lnTo>
                  <a:lnTo>
                    <a:pt x="183642" y="205663"/>
                  </a:lnTo>
                  <a:lnTo>
                    <a:pt x="168909" y="205663"/>
                  </a:lnTo>
                  <a:lnTo>
                    <a:pt x="162920" y="200418"/>
                  </a:lnTo>
                  <a:close/>
                </a:path>
                <a:path w="1015365" h="354965">
                  <a:moveTo>
                    <a:pt x="182918" y="164528"/>
                  </a:moveTo>
                  <a:lnTo>
                    <a:pt x="166794" y="172063"/>
                  </a:lnTo>
                  <a:lnTo>
                    <a:pt x="151080" y="180173"/>
                  </a:lnTo>
                  <a:lnTo>
                    <a:pt x="135531" y="188776"/>
                  </a:lnTo>
                  <a:lnTo>
                    <a:pt x="119900" y="197789"/>
                  </a:lnTo>
                  <a:lnTo>
                    <a:pt x="131279" y="207416"/>
                  </a:lnTo>
                  <a:lnTo>
                    <a:pt x="144411" y="200418"/>
                  </a:lnTo>
                  <a:lnTo>
                    <a:pt x="162920" y="200418"/>
                  </a:lnTo>
                  <a:lnTo>
                    <a:pt x="154914" y="193408"/>
                  </a:lnTo>
                  <a:lnTo>
                    <a:pt x="177660" y="180289"/>
                  </a:lnTo>
                  <a:lnTo>
                    <a:pt x="191636" y="180289"/>
                  </a:lnTo>
                  <a:lnTo>
                    <a:pt x="193420" y="174155"/>
                  </a:lnTo>
                  <a:lnTo>
                    <a:pt x="182918" y="164528"/>
                  </a:lnTo>
                  <a:close/>
                </a:path>
                <a:path w="1015365" h="354965">
                  <a:moveTo>
                    <a:pt x="191636" y="180289"/>
                  </a:moveTo>
                  <a:lnTo>
                    <a:pt x="177660" y="180289"/>
                  </a:lnTo>
                  <a:lnTo>
                    <a:pt x="168909" y="205663"/>
                  </a:lnTo>
                  <a:lnTo>
                    <a:pt x="183642" y="205663"/>
                  </a:lnTo>
                  <a:lnTo>
                    <a:pt x="188493" y="191086"/>
                  </a:lnTo>
                  <a:lnTo>
                    <a:pt x="191636" y="180289"/>
                  </a:lnTo>
                  <a:close/>
                </a:path>
                <a:path w="1015365" h="354965">
                  <a:moveTo>
                    <a:pt x="125282" y="148780"/>
                  </a:moveTo>
                  <a:lnTo>
                    <a:pt x="106768" y="148780"/>
                  </a:lnTo>
                  <a:lnTo>
                    <a:pt x="112026" y="154025"/>
                  </a:lnTo>
                  <a:lnTo>
                    <a:pt x="110548" y="161231"/>
                  </a:lnTo>
                  <a:lnTo>
                    <a:pt x="108742" y="168355"/>
                  </a:lnTo>
                  <a:lnTo>
                    <a:pt x="106609" y="175315"/>
                  </a:lnTo>
                  <a:lnTo>
                    <a:pt x="104152" y="182029"/>
                  </a:lnTo>
                  <a:lnTo>
                    <a:pt x="115519" y="194284"/>
                  </a:lnTo>
                  <a:lnTo>
                    <a:pt x="118120" y="186914"/>
                  </a:lnTo>
                  <a:lnTo>
                    <a:pt x="120557" y="179297"/>
                  </a:lnTo>
                  <a:lnTo>
                    <a:pt x="122666" y="171515"/>
                  </a:lnTo>
                  <a:lnTo>
                    <a:pt x="124282" y="163652"/>
                  </a:lnTo>
                  <a:lnTo>
                    <a:pt x="141156" y="163652"/>
                  </a:lnTo>
                  <a:lnTo>
                    <a:pt x="149767" y="157638"/>
                  </a:lnTo>
                  <a:lnTo>
                    <a:pt x="150973" y="151020"/>
                  </a:lnTo>
                  <a:lnTo>
                    <a:pt x="128060" y="151020"/>
                  </a:lnTo>
                  <a:lnTo>
                    <a:pt x="125282" y="148780"/>
                  </a:lnTo>
                  <a:close/>
                </a:path>
                <a:path w="1015365" h="354965">
                  <a:moveTo>
                    <a:pt x="127774" y="110274"/>
                  </a:moveTo>
                  <a:lnTo>
                    <a:pt x="79641" y="154025"/>
                  </a:lnTo>
                  <a:lnTo>
                    <a:pt x="89268" y="165404"/>
                  </a:lnTo>
                  <a:lnTo>
                    <a:pt x="106768" y="148780"/>
                  </a:lnTo>
                  <a:lnTo>
                    <a:pt x="125282" y="148780"/>
                  </a:lnTo>
                  <a:lnTo>
                    <a:pt x="115519" y="140906"/>
                  </a:lnTo>
                  <a:lnTo>
                    <a:pt x="129527" y="128650"/>
                  </a:lnTo>
                  <a:lnTo>
                    <a:pt x="144667" y="128650"/>
                  </a:lnTo>
                  <a:lnTo>
                    <a:pt x="141782" y="123393"/>
                  </a:lnTo>
                  <a:lnTo>
                    <a:pt x="127774" y="110274"/>
                  </a:lnTo>
                  <a:close/>
                </a:path>
                <a:path w="1015365" h="354965">
                  <a:moveTo>
                    <a:pt x="141156" y="163652"/>
                  </a:moveTo>
                  <a:lnTo>
                    <a:pt x="124282" y="163652"/>
                  </a:lnTo>
                  <a:lnTo>
                    <a:pt x="138707" y="165362"/>
                  </a:lnTo>
                  <a:lnTo>
                    <a:pt x="141156" y="163652"/>
                  </a:lnTo>
                  <a:close/>
                </a:path>
                <a:path w="1015365" h="354965">
                  <a:moveTo>
                    <a:pt x="144667" y="128650"/>
                  </a:moveTo>
                  <a:lnTo>
                    <a:pt x="129527" y="128650"/>
                  </a:lnTo>
                  <a:lnTo>
                    <a:pt x="133032" y="133019"/>
                  </a:lnTo>
                  <a:lnTo>
                    <a:pt x="136525" y="136525"/>
                  </a:lnTo>
                  <a:lnTo>
                    <a:pt x="138277" y="139153"/>
                  </a:lnTo>
                  <a:lnTo>
                    <a:pt x="138264" y="142856"/>
                  </a:lnTo>
                  <a:lnTo>
                    <a:pt x="138045" y="146312"/>
                  </a:lnTo>
                  <a:lnTo>
                    <a:pt x="135104" y="150963"/>
                  </a:lnTo>
                  <a:lnTo>
                    <a:pt x="128060" y="151020"/>
                  </a:lnTo>
                  <a:lnTo>
                    <a:pt x="150973" y="151020"/>
                  </a:lnTo>
                  <a:lnTo>
                    <a:pt x="152460" y="142856"/>
                  </a:lnTo>
                  <a:lnTo>
                    <a:pt x="144667" y="128650"/>
                  </a:lnTo>
                  <a:close/>
                </a:path>
                <a:path w="1015365" h="354965">
                  <a:moveTo>
                    <a:pt x="98894" y="69138"/>
                  </a:moveTo>
                  <a:lnTo>
                    <a:pt x="44627" y="105892"/>
                  </a:lnTo>
                  <a:lnTo>
                    <a:pt x="70015" y="145275"/>
                  </a:lnTo>
                  <a:lnTo>
                    <a:pt x="80517" y="138277"/>
                  </a:lnTo>
                  <a:lnTo>
                    <a:pt x="63017" y="111150"/>
                  </a:lnTo>
                  <a:lnTo>
                    <a:pt x="76136" y="102387"/>
                  </a:lnTo>
                  <a:lnTo>
                    <a:pt x="90531" y="102387"/>
                  </a:lnTo>
                  <a:lnTo>
                    <a:pt x="85775" y="95389"/>
                  </a:lnTo>
                  <a:lnTo>
                    <a:pt x="97142" y="88391"/>
                  </a:lnTo>
                  <a:lnTo>
                    <a:pt x="111734" y="88391"/>
                  </a:lnTo>
                  <a:lnTo>
                    <a:pt x="98894" y="69138"/>
                  </a:lnTo>
                  <a:close/>
                </a:path>
                <a:path w="1015365" h="354965">
                  <a:moveTo>
                    <a:pt x="90531" y="102387"/>
                  </a:moveTo>
                  <a:lnTo>
                    <a:pt x="76136" y="102387"/>
                  </a:lnTo>
                  <a:lnTo>
                    <a:pt x="91020" y="124269"/>
                  </a:lnTo>
                  <a:lnTo>
                    <a:pt x="100647" y="117271"/>
                  </a:lnTo>
                  <a:lnTo>
                    <a:pt x="90531" y="102387"/>
                  </a:lnTo>
                  <a:close/>
                </a:path>
                <a:path w="1015365" h="354965">
                  <a:moveTo>
                    <a:pt x="111734" y="88391"/>
                  </a:moveTo>
                  <a:lnTo>
                    <a:pt x="97142" y="88391"/>
                  </a:lnTo>
                  <a:lnTo>
                    <a:pt x="113779" y="112890"/>
                  </a:lnTo>
                  <a:lnTo>
                    <a:pt x="123405" y="105892"/>
                  </a:lnTo>
                  <a:lnTo>
                    <a:pt x="111734" y="88391"/>
                  </a:lnTo>
                  <a:close/>
                </a:path>
                <a:path w="1015365" h="354965">
                  <a:moveTo>
                    <a:pt x="90144" y="58635"/>
                  </a:moveTo>
                  <a:lnTo>
                    <a:pt x="65646" y="58635"/>
                  </a:lnTo>
                  <a:lnTo>
                    <a:pt x="28003" y="81381"/>
                  </a:lnTo>
                  <a:lnTo>
                    <a:pt x="34137" y="93637"/>
                  </a:lnTo>
                  <a:lnTo>
                    <a:pt x="48180" y="85460"/>
                  </a:lnTo>
                  <a:lnTo>
                    <a:pt x="62469" y="76793"/>
                  </a:lnTo>
                  <a:lnTo>
                    <a:pt x="76594" y="67798"/>
                  </a:lnTo>
                  <a:lnTo>
                    <a:pt x="90144" y="58635"/>
                  </a:lnTo>
                  <a:close/>
                </a:path>
                <a:path w="1015365" h="354965">
                  <a:moveTo>
                    <a:pt x="61331" y="22745"/>
                  </a:moveTo>
                  <a:lnTo>
                    <a:pt x="46393" y="22745"/>
                  </a:lnTo>
                  <a:lnTo>
                    <a:pt x="21882" y="52501"/>
                  </a:lnTo>
                  <a:lnTo>
                    <a:pt x="27127" y="62141"/>
                  </a:lnTo>
                  <a:lnTo>
                    <a:pt x="65646" y="58635"/>
                  </a:lnTo>
                  <a:lnTo>
                    <a:pt x="90144" y="58635"/>
                  </a:lnTo>
                  <a:lnTo>
                    <a:pt x="85336" y="49009"/>
                  </a:lnTo>
                  <a:lnTo>
                    <a:pt x="41135" y="49009"/>
                  </a:lnTo>
                  <a:lnTo>
                    <a:pt x="61331" y="22745"/>
                  </a:lnTo>
                  <a:close/>
                </a:path>
                <a:path w="1015365" h="354965">
                  <a:moveTo>
                    <a:pt x="84023" y="46380"/>
                  </a:moveTo>
                  <a:lnTo>
                    <a:pt x="41135" y="49009"/>
                  </a:lnTo>
                  <a:lnTo>
                    <a:pt x="85336" y="49009"/>
                  </a:lnTo>
                  <a:lnTo>
                    <a:pt x="84023" y="46380"/>
                  </a:lnTo>
                  <a:close/>
                </a:path>
                <a:path w="1015365" h="354965">
                  <a:moveTo>
                    <a:pt x="60388" y="2616"/>
                  </a:moveTo>
                  <a:lnTo>
                    <a:pt x="45168" y="8323"/>
                  </a:lnTo>
                  <a:lnTo>
                    <a:pt x="29865" y="14766"/>
                  </a:lnTo>
                  <a:lnTo>
                    <a:pt x="14727" y="21700"/>
                  </a:lnTo>
                  <a:lnTo>
                    <a:pt x="0" y="28879"/>
                  </a:lnTo>
                  <a:lnTo>
                    <a:pt x="6134" y="41122"/>
                  </a:lnTo>
                  <a:lnTo>
                    <a:pt x="46393" y="22745"/>
                  </a:lnTo>
                  <a:lnTo>
                    <a:pt x="61331" y="22745"/>
                  </a:lnTo>
                  <a:lnTo>
                    <a:pt x="67386" y="14871"/>
                  </a:lnTo>
                  <a:lnTo>
                    <a:pt x="60388" y="2616"/>
                  </a:lnTo>
                  <a:close/>
                </a:path>
                <a:path w="1015365" h="354965">
                  <a:moveTo>
                    <a:pt x="447946" y="330822"/>
                  </a:moveTo>
                  <a:lnTo>
                    <a:pt x="408711" y="330822"/>
                  </a:lnTo>
                  <a:lnTo>
                    <a:pt x="434098" y="335191"/>
                  </a:lnTo>
                  <a:lnTo>
                    <a:pt x="435851" y="350075"/>
                  </a:lnTo>
                  <a:lnTo>
                    <a:pt x="451599" y="353567"/>
                  </a:lnTo>
                  <a:lnTo>
                    <a:pt x="448744" y="335191"/>
                  </a:lnTo>
                  <a:lnTo>
                    <a:pt x="447946" y="330822"/>
                  </a:lnTo>
                  <a:close/>
                </a:path>
                <a:path w="1015365" h="354965">
                  <a:moveTo>
                    <a:pt x="423595" y="280936"/>
                  </a:moveTo>
                  <a:lnTo>
                    <a:pt x="413488" y="295603"/>
                  </a:lnTo>
                  <a:lnTo>
                    <a:pt x="404118" y="310473"/>
                  </a:lnTo>
                  <a:lnTo>
                    <a:pt x="395040" y="325735"/>
                  </a:lnTo>
                  <a:lnTo>
                    <a:pt x="385965" y="341325"/>
                  </a:lnTo>
                  <a:lnTo>
                    <a:pt x="401713" y="343941"/>
                  </a:lnTo>
                  <a:lnTo>
                    <a:pt x="408711" y="330822"/>
                  </a:lnTo>
                  <a:lnTo>
                    <a:pt x="447946" y="330822"/>
                  </a:lnTo>
                  <a:lnTo>
                    <a:pt x="446504" y="322935"/>
                  </a:lnTo>
                  <a:lnTo>
                    <a:pt x="432346" y="322935"/>
                  </a:lnTo>
                  <a:lnTo>
                    <a:pt x="413969" y="320319"/>
                  </a:lnTo>
                  <a:lnTo>
                    <a:pt x="427964" y="296684"/>
                  </a:lnTo>
                  <a:lnTo>
                    <a:pt x="440882" y="296684"/>
                  </a:lnTo>
                  <a:lnTo>
                    <a:pt x="437591" y="283552"/>
                  </a:lnTo>
                  <a:lnTo>
                    <a:pt x="423595" y="280936"/>
                  </a:lnTo>
                  <a:close/>
                </a:path>
                <a:path w="1015365" h="354965">
                  <a:moveTo>
                    <a:pt x="362004" y="287058"/>
                  </a:moveTo>
                  <a:lnTo>
                    <a:pt x="348322" y="287058"/>
                  </a:lnTo>
                  <a:lnTo>
                    <a:pt x="352743" y="299040"/>
                  </a:lnTo>
                  <a:lnTo>
                    <a:pt x="356809" y="311559"/>
                  </a:lnTo>
                  <a:lnTo>
                    <a:pt x="360265" y="323982"/>
                  </a:lnTo>
                  <a:lnTo>
                    <a:pt x="363207" y="336943"/>
                  </a:lnTo>
                  <a:lnTo>
                    <a:pt x="375462" y="340448"/>
                  </a:lnTo>
                  <a:lnTo>
                    <a:pt x="384821" y="309816"/>
                  </a:lnTo>
                  <a:lnTo>
                    <a:pt x="369328" y="309816"/>
                  </a:lnTo>
                  <a:lnTo>
                    <a:pt x="365858" y="298395"/>
                  </a:lnTo>
                  <a:lnTo>
                    <a:pt x="362004" y="287058"/>
                  </a:lnTo>
                  <a:close/>
                </a:path>
                <a:path w="1015365" h="354965">
                  <a:moveTo>
                    <a:pt x="340448" y="260794"/>
                  </a:moveTo>
                  <a:lnTo>
                    <a:pt x="321195" y="323811"/>
                  </a:lnTo>
                  <a:lnTo>
                    <a:pt x="335203" y="328193"/>
                  </a:lnTo>
                  <a:lnTo>
                    <a:pt x="348322" y="287058"/>
                  </a:lnTo>
                  <a:lnTo>
                    <a:pt x="362004" y="287058"/>
                  </a:lnTo>
                  <a:lnTo>
                    <a:pt x="361892" y="286729"/>
                  </a:lnTo>
                  <a:lnTo>
                    <a:pt x="357270" y="275228"/>
                  </a:lnTo>
                  <a:lnTo>
                    <a:pt x="351828" y="264299"/>
                  </a:lnTo>
                  <a:lnTo>
                    <a:pt x="340448" y="260794"/>
                  </a:lnTo>
                  <a:close/>
                </a:path>
                <a:path w="1015365" h="354965">
                  <a:moveTo>
                    <a:pt x="440882" y="296684"/>
                  </a:moveTo>
                  <a:lnTo>
                    <a:pt x="427964" y="296684"/>
                  </a:lnTo>
                  <a:lnTo>
                    <a:pt x="432346" y="322935"/>
                  </a:lnTo>
                  <a:lnTo>
                    <a:pt x="446504" y="322935"/>
                  </a:lnTo>
                  <a:lnTo>
                    <a:pt x="445585" y="317907"/>
                  </a:lnTo>
                  <a:lnTo>
                    <a:pt x="441876" y="300648"/>
                  </a:lnTo>
                  <a:lnTo>
                    <a:pt x="440882" y="296684"/>
                  </a:lnTo>
                  <a:close/>
                </a:path>
                <a:path w="1015365" h="354965">
                  <a:moveTo>
                    <a:pt x="285318" y="236296"/>
                  </a:moveTo>
                  <a:lnTo>
                    <a:pt x="267804" y="273050"/>
                  </a:lnTo>
                  <a:lnTo>
                    <a:pt x="264886" y="283552"/>
                  </a:lnTo>
                  <a:lnTo>
                    <a:pt x="264898" y="284429"/>
                  </a:lnTo>
                  <a:lnTo>
                    <a:pt x="296800" y="311559"/>
                  </a:lnTo>
                  <a:lnTo>
                    <a:pt x="304198" y="309535"/>
                  </a:lnTo>
                  <a:lnTo>
                    <a:pt x="310692" y="304558"/>
                  </a:lnTo>
                  <a:lnTo>
                    <a:pt x="315674" y="297449"/>
                  </a:lnTo>
                  <a:lnTo>
                    <a:pt x="288158" y="297449"/>
                  </a:lnTo>
                  <a:lnTo>
                    <a:pt x="281536" y="292868"/>
                  </a:lnTo>
                  <a:lnTo>
                    <a:pt x="293832" y="251571"/>
                  </a:lnTo>
                  <a:lnTo>
                    <a:pt x="298437" y="242417"/>
                  </a:lnTo>
                  <a:lnTo>
                    <a:pt x="285318" y="236296"/>
                  </a:lnTo>
                  <a:close/>
                </a:path>
                <a:path w="1015365" h="354965">
                  <a:moveTo>
                    <a:pt x="380707" y="273050"/>
                  </a:moveTo>
                  <a:lnTo>
                    <a:pt x="369328" y="309816"/>
                  </a:lnTo>
                  <a:lnTo>
                    <a:pt x="384821" y="309816"/>
                  </a:lnTo>
                  <a:lnTo>
                    <a:pt x="394715" y="277431"/>
                  </a:lnTo>
                  <a:lnTo>
                    <a:pt x="380707" y="273050"/>
                  </a:lnTo>
                  <a:close/>
                </a:path>
                <a:path w="1015365" h="354965">
                  <a:moveTo>
                    <a:pt x="320319" y="252920"/>
                  </a:moveTo>
                  <a:lnTo>
                    <a:pt x="303695" y="288810"/>
                  </a:lnTo>
                  <a:lnTo>
                    <a:pt x="296420" y="296616"/>
                  </a:lnTo>
                  <a:lnTo>
                    <a:pt x="288158" y="297449"/>
                  </a:lnTo>
                  <a:lnTo>
                    <a:pt x="315674" y="297449"/>
                  </a:lnTo>
                  <a:lnTo>
                    <a:pt x="317000" y="295540"/>
                  </a:lnTo>
                  <a:lnTo>
                    <a:pt x="323491" y="282792"/>
                  </a:lnTo>
                  <a:lnTo>
                    <a:pt x="329523" y="269488"/>
                  </a:lnTo>
                  <a:lnTo>
                    <a:pt x="334327" y="259054"/>
                  </a:lnTo>
                  <a:lnTo>
                    <a:pt x="320319" y="252920"/>
                  </a:lnTo>
                  <a:close/>
                </a:path>
                <a:path w="1015365" h="354965">
                  <a:moveTo>
                    <a:pt x="245924" y="243293"/>
                  </a:moveTo>
                  <a:lnTo>
                    <a:pt x="223177" y="243293"/>
                  </a:lnTo>
                  <a:lnTo>
                    <a:pt x="244182" y="257301"/>
                  </a:lnTo>
                  <a:lnTo>
                    <a:pt x="229298" y="280936"/>
                  </a:lnTo>
                  <a:lnTo>
                    <a:pt x="241553" y="288810"/>
                  </a:lnTo>
                  <a:lnTo>
                    <a:pt x="268887" y="246799"/>
                  </a:lnTo>
                  <a:lnTo>
                    <a:pt x="251180" y="246799"/>
                  </a:lnTo>
                  <a:lnTo>
                    <a:pt x="245924" y="243293"/>
                  </a:lnTo>
                  <a:close/>
                </a:path>
                <a:path w="1015365" h="354965">
                  <a:moveTo>
                    <a:pt x="231927" y="203911"/>
                  </a:moveTo>
                  <a:lnTo>
                    <a:pt x="196037" y="259054"/>
                  </a:lnTo>
                  <a:lnTo>
                    <a:pt x="208292" y="266928"/>
                  </a:lnTo>
                  <a:lnTo>
                    <a:pt x="223177" y="243293"/>
                  </a:lnTo>
                  <a:lnTo>
                    <a:pt x="245924" y="243293"/>
                  </a:lnTo>
                  <a:lnTo>
                    <a:pt x="230174" y="232790"/>
                  </a:lnTo>
                  <a:lnTo>
                    <a:pt x="244182" y="211785"/>
                  </a:lnTo>
                  <a:lnTo>
                    <a:pt x="231927" y="203911"/>
                  </a:lnTo>
                  <a:close/>
                </a:path>
                <a:path w="1015365" h="354965">
                  <a:moveTo>
                    <a:pt x="265188" y="225793"/>
                  </a:moveTo>
                  <a:lnTo>
                    <a:pt x="251180" y="246799"/>
                  </a:lnTo>
                  <a:lnTo>
                    <a:pt x="268887" y="246799"/>
                  </a:lnTo>
                  <a:lnTo>
                    <a:pt x="277431" y="233667"/>
                  </a:lnTo>
                  <a:lnTo>
                    <a:pt x="265188" y="225793"/>
                  </a:lnTo>
                  <a:close/>
                </a:path>
                <a:path w="1015365" h="354965">
                  <a:moveTo>
                    <a:pt x="483107" y="287934"/>
                  </a:moveTo>
                  <a:lnTo>
                    <a:pt x="463854" y="288810"/>
                  </a:lnTo>
                  <a:lnTo>
                    <a:pt x="462978" y="353567"/>
                  </a:lnTo>
                  <a:lnTo>
                    <a:pt x="477850" y="354444"/>
                  </a:lnTo>
                  <a:lnTo>
                    <a:pt x="477850" y="329946"/>
                  </a:lnTo>
                  <a:lnTo>
                    <a:pt x="502396" y="329946"/>
                  </a:lnTo>
                  <a:lnTo>
                    <a:pt x="500608" y="327317"/>
                  </a:lnTo>
                  <a:lnTo>
                    <a:pt x="511226" y="318566"/>
                  </a:lnTo>
                  <a:lnTo>
                    <a:pt x="478726" y="318566"/>
                  </a:lnTo>
                  <a:lnTo>
                    <a:pt x="478726" y="300189"/>
                  </a:lnTo>
                  <a:lnTo>
                    <a:pt x="509890" y="300189"/>
                  </a:lnTo>
                  <a:lnTo>
                    <a:pt x="504548" y="293103"/>
                  </a:lnTo>
                  <a:lnTo>
                    <a:pt x="483107" y="287934"/>
                  </a:lnTo>
                  <a:close/>
                </a:path>
                <a:path w="1015365" h="354965">
                  <a:moveTo>
                    <a:pt x="502396" y="329946"/>
                  </a:moveTo>
                  <a:lnTo>
                    <a:pt x="485736" y="329946"/>
                  </a:lnTo>
                  <a:lnTo>
                    <a:pt x="489522" y="335988"/>
                  </a:lnTo>
                  <a:lnTo>
                    <a:pt x="493063" y="342195"/>
                  </a:lnTo>
                  <a:lnTo>
                    <a:pt x="499732" y="354444"/>
                  </a:lnTo>
                  <a:lnTo>
                    <a:pt x="516369" y="354444"/>
                  </a:lnTo>
                  <a:lnTo>
                    <a:pt x="513290" y="347744"/>
                  </a:lnTo>
                  <a:lnTo>
                    <a:pt x="509474" y="340880"/>
                  </a:lnTo>
                  <a:lnTo>
                    <a:pt x="505166" y="334016"/>
                  </a:lnTo>
                  <a:lnTo>
                    <a:pt x="502396" y="329946"/>
                  </a:lnTo>
                  <a:close/>
                </a:path>
                <a:path w="1015365" h="354965">
                  <a:moveTo>
                    <a:pt x="509890" y="300189"/>
                  </a:moveTo>
                  <a:lnTo>
                    <a:pt x="488353" y="300189"/>
                  </a:lnTo>
                  <a:lnTo>
                    <a:pt x="491858" y="301066"/>
                  </a:lnTo>
                  <a:lnTo>
                    <a:pt x="494487" y="302818"/>
                  </a:lnTo>
                  <a:lnTo>
                    <a:pt x="497071" y="305643"/>
                  </a:lnTo>
                  <a:lnTo>
                    <a:pt x="498751" y="311016"/>
                  </a:lnTo>
                  <a:lnTo>
                    <a:pt x="494358" y="316227"/>
                  </a:lnTo>
                  <a:lnTo>
                    <a:pt x="478726" y="318566"/>
                  </a:lnTo>
                  <a:lnTo>
                    <a:pt x="511226" y="318566"/>
                  </a:lnTo>
                  <a:lnTo>
                    <a:pt x="511657" y="318211"/>
                  </a:lnTo>
                  <a:lnTo>
                    <a:pt x="513518" y="305001"/>
                  </a:lnTo>
                  <a:lnTo>
                    <a:pt x="509890" y="300189"/>
                  </a:lnTo>
                  <a:close/>
                </a:path>
                <a:path w="1015365" h="354965">
                  <a:moveTo>
                    <a:pt x="558368" y="287058"/>
                  </a:moveTo>
                  <a:lnTo>
                    <a:pt x="544372" y="288810"/>
                  </a:lnTo>
                  <a:lnTo>
                    <a:pt x="544686" y="305245"/>
                  </a:lnTo>
                  <a:lnTo>
                    <a:pt x="545468" y="321632"/>
                  </a:lnTo>
                  <a:lnTo>
                    <a:pt x="546590" y="338286"/>
                  </a:lnTo>
                  <a:lnTo>
                    <a:pt x="547877" y="354444"/>
                  </a:lnTo>
                  <a:lnTo>
                    <a:pt x="562749" y="352691"/>
                  </a:lnTo>
                  <a:lnTo>
                    <a:pt x="558368" y="308940"/>
                  </a:lnTo>
                  <a:lnTo>
                    <a:pt x="572248" y="308940"/>
                  </a:lnTo>
                  <a:lnTo>
                    <a:pt x="558368" y="287058"/>
                  </a:lnTo>
                  <a:close/>
                </a:path>
                <a:path w="1015365" h="354965">
                  <a:moveTo>
                    <a:pt x="612652" y="303682"/>
                  </a:moveTo>
                  <a:lnTo>
                    <a:pt x="598627" y="303682"/>
                  </a:lnTo>
                  <a:lnTo>
                    <a:pt x="607377" y="346570"/>
                  </a:lnTo>
                  <a:lnTo>
                    <a:pt x="621385" y="344817"/>
                  </a:lnTo>
                  <a:lnTo>
                    <a:pt x="618079" y="328668"/>
                  </a:lnTo>
                  <a:lnTo>
                    <a:pt x="614606" y="312110"/>
                  </a:lnTo>
                  <a:lnTo>
                    <a:pt x="612652" y="303682"/>
                  </a:lnTo>
                  <a:close/>
                </a:path>
                <a:path w="1015365" h="354965">
                  <a:moveTo>
                    <a:pt x="572248" y="308940"/>
                  </a:moveTo>
                  <a:lnTo>
                    <a:pt x="558368" y="308940"/>
                  </a:lnTo>
                  <a:lnTo>
                    <a:pt x="578497" y="342201"/>
                  </a:lnTo>
                  <a:lnTo>
                    <a:pt x="589000" y="340448"/>
                  </a:lnTo>
                  <a:lnTo>
                    <a:pt x="593586" y="322935"/>
                  </a:lnTo>
                  <a:lnTo>
                    <a:pt x="581126" y="322935"/>
                  </a:lnTo>
                  <a:lnTo>
                    <a:pt x="572248" y="308940"/>
                  </a:lnTo>
                  <a:close/>
                </a:path>
                <a:path w="1015365" h="354965">
                  <a:moveTo>
                    <a:pt x="659891" y="265175"/>
                  </a:moveTo>
                  <a:lnTo>
                    <a:pt x="617016" y="278307"/>
                  </a:lnTo>
                  <a:lnTo>
                    <a:pt x="636269" y="341325"/>
                  </a:lnTo>
                  <a:lnTo>
                    <a:pt x="680897" y="327317"/>
                  </a:lnTo>
                  <a:lnTo>
                    <a:pt x="680090" y="324688"/>
                  </a:lnTo>
                  <a:lnTo>
                    <a:pt x="646760" y="324688"/>
                  </a:lnTo>
                  <a:lnTo>
                    <a:pt x="642391" y="309816"/>
                  </a:lnTo>
                  <a:lnTo>
                    <a:pt x="667778" y="301942"/>
                  </a:lnTo>
                  <a:lnTo>
                    <a:pt x="666698" y="298437"/>
                  </a:lnTo>
                  <a:lnTo>
                    <a:pt x="638886" y="298437"/>
                  </a:lnTo>
                  <a:lnTo>
                    <a:pt x="634517" y="285305"/>
                  </a:lnTo>
                  <a:lnTo>
                    <a:pt x="663397" y="276555"/>
                  </a:lnTo>
                  <a:lnTo>
                    <a:pt x="659891" y="265175"/>
                  </a:lnTo>
                  <a:close/>
                </a:path>
                <a:path w="1015365" h="354965">
                  <a:moveTo>
                    <a:pt x="677405" y="315937"/>
                  </a:moveTo>
                  <a:lnTo>
                    <a:pt x="646760" y="324688"/>
                  </a:lnTo>
                  <a:lnTo>
                    <a:pt x="680090" y="324688"/>
                  </a:lnTo>
                  <a:lnTo>
                    <a:pt x="677405" y="315937"/>
                  </a:lnTo>
                  <a:close/>
                </a:path>
                <a:path w="1015365" h="354965">
                  <a:moveTo>
                    <a:pt x="707580" y="251696"/>
                  </a:moveTo>
                  <a:lnTo>
                    <a:pt x="686155" y="255549"/>
                  </a:lnTo>
                  <a:lnTo>
                    <a:pt x="668642" y="264299"/>
                  </a:lnTo>
                  <a:lnTo>
                    <a:pt x="694029" y="323811"/>
                  </a:lnTo>
                  <a:lnTo>
                    <a:pt x="708025" y="318566"/>
                  </a:lnTo>
                  <a:lnTo>
                    <a:pt x="698411" y="295808"/>
                  </a:lnTo>
                  <a:lnTo>
                    <a:pt x="705408" y="293192"/>
                  </a:lnTo>
                  <a:lnTo>
                    <a:pt x="731848" y="293192"/>
                  </a:lnTo>
                  <a:lnTo>
                    <a:pt x="731550" y="292966"/>
                  </a:lnTo>
                  <a:lnTo>
                    <a:pt x="725078" y="288534"/>
                  </a:lnTo>
                  <a:lnTo>
                    <a:pt x="719926" y="285305"/>
                  </a:lnTo>
                  <a:lnTo>
                    <a:pt x="694029" y="285305"/>
                  </a:lnTo>
                  <a:lnTo>
                    <a:pt x="687019" y="268681"/>
                  </a:lnTo>
                  <a:lnTo>
                    <a:pt x="691400" y="266928"/>
                  </a:lnTo>
                  <a:lnTo>
                    <a:pt x="695782" y="264299"/>
                  </a:lnTo>
                  <a:lnTo>
                    <a:pt x="722018" y="264299"/>
                  </a:lnTo>
                  <a:lnTo>
                    <a:pt x="720391" y="258835"/>
                  </a:lnTo>
                  <a:lnTo>
                    <a:pt x="707580" y="251696"/>
                  </a:lnTo>
                  <a:close/>
                </a:path>
                <a:path w="1015365" h="354965">
                  <a:moveTo>
                    <a:pt x="606513" y="280060"/>
                  </a:moveTo>
                  <a:lnTo>
                    <a:pt x="593382" y="281813"/>
                  </a:lnTo>
                  <a:lnTo>
                    <a:pt x="581126" y="322935"/>
                  </a:lnTo>
                  <a:lnTo>
                    <a:pt x="593586" y="322935"/>
                  </a:lnTo>
                  <a:lnTo>
                    <a:pt x="598627" y="303682"/>
                  </a:lnTo>
                  <a:lnTo>
                    <a:pt x="612652" y="303682"/>
                  </a:lnTo>
                  <a:lnTo>
                    <a:pt x="610805" y="295716"/>
                  </a:lnTo>
                  <a:lnTo>
                    <a:pt x="606513" y="280060"/>
                  </a:lnTo>
                  <a:close/>
                </a:path>
                <a:path w="1015365" h="354965">
                  <a:moveTo>
                    <a:pt x="731848" y="293192"/>
                  </a:moveTo>
                  <a:lnTo>
                    <a:pt x="705408" y="293192"/>
                  </a:lnTo>
                  <a:lnTo>
                    <a:pt x="711300" y="296770"/>
                  </a:lnTo>
                  <a:lnTo>
                    <a:pt x="717110" y="300842"/>
                  </a:lnTo>
                  <a:lnTo>
                    <a:pt x="722755" y="305245"/>
                  </a:lnTo>
                  <a:lnTo>
                    <a:pt x="728154" y="309816"/>
                  </a:lnTo>
                  <a:lnTo>
                    <a:pt x="743915" y="302818"/>
                  </a:lnTo>
                  <a:lnTo>
                    <a:pt x="737857" y="297727"/>
                  </a:lnTo>
                  <a:lnTo>
                    <a:pt x="731848" y="293192"/>
                  </a:lnTo>
                  <a:close/>
                </a:path>
                <a:path w="1015365" h="354965">
                  <a:moveTo>
                    <a:pt x="664273" y="290563"/>
                  </a:moveTo>
                  <a:lnTo>
                    <a:pt x="638886" y="298437"/>
                  </a:lnTo>
                  <a:lnTo>
                    <a:pt x="666698" y="298437"/>
                  </a:lnTo>
                  <a:lnTo>
                    <a:pt x="664273" y="290563"/>
                  </a:lnTo>
                  <a:close/>
                </a:path>
                <a:path w="1015365" h="354965">
                  <a:moveTo>
                    <a:pt x="735164" y="232790"/>
                  </a:moveTo>
                  <a:lnTo>
                    <a:pt x="722033" y="239801"/>
                  </a:lnTo>
                  <a:lnTo>
                    <a:pt x="753541" y="297561"/>
                  </a:lnTo>
                  <a:lnTo>
                    <a:pt x="766673" y="290563"/>
                  </a:lnTo>
                  <a:lnTo>
                    <a:pt x="735164" y="232790"/>
                  </a:lnTo>
                  <a:close/>
                </a:path>
                <a:path w="1015365" h="354965">
                  <a:moveTo>
                    <a:pt x="722018" y="264299"/>
                  </a:moveTo>
                  <a:lnTo>
                    <a:pt x="701903" y="264299"/>
                  </a:lnTo>
                  <a:lnTo>
                    <a:pt x="705720" y="265858"/>
                  </a:lnTo>
                  <a:lnTo>
                    <a:pt x="709453" y="270206"/>
                  </a:lnTo>
                  <a:lnTo>
                    <a:pt x="707443" y="276853"/>
                  </a:lnTo>
                  <a:lnTo>
                    <a:pt x="694029" y="285305"/>
                  </a:lnTo>
                  <a:lnTo>
                    <a:pt x="719926" y="285305"/>
                  </a:lnTo>
                  <a:lnTo>
                    <a:pt x="718527" y="284429"/>
                  </a:lnTo>
                  <a:lnTo>
                    <a:pt x="724178" y="271551"/>
                  </a:lnTo>
                  <a:lnTo>
                    <a:pt x="722018" y="264299"/>
                  </a:lnTo>
                  <a:close/>
                </a:path>
                <a:path w="1015365" h="354965">
                  <a:moveTo>
                    <a:pt x="828334" y="239388"/>
                  </a:moveTo>
                  <a:lnTo>
                    <a:pt x="809434" y="239388"/>
                  </a:lnTo>
                  <a:lnTo>
                    <a:pt x="814914" y="242203"/>
                  </a:lnTo>
                  <a:lnTo>
                    <a:pt x="814651" y="247316"/>
                  </a:lnTo>
                  <a:lnTo>
                    <a:pt x="809548" y="252920"/>
                  </a:lnTo>
                  <a:lnTo>
                    <a:pt x="803427" y="257301"/>
                  </a:lnTo>
                  <a:lnTo>
                    <a:pt x="798169" y="259054"/>
                  </a:lnTo>
                  <a:lnTo>
                    <a:pt x="792048" y="259930"/>
                  </a:lnTo>
                  <a:lnTo>
                    <a:pt x="795553" y="271310"/>
                  </a:lnTo>
                  <a:lnTo>
                    <a:pt x="809581" y="267629"/>
                  </a:lnTo>
                  <a:lnTo>
                    <a:pt x="822461" y="258941"/>
                  </a:lnTo>
                  <a:lnTo>
                    <a:pt x="829764" y="246808"/>
                  </a:lnTo>
                  <a:lnTo>
                    <a:pt x="828334" y="239388"/>
                  </a:lnTo>
                  <a:close/>
                </a:path>
                <a:path w="1015365" h="354965">
                  <a:moveTo>
                    <a:pt x="815682" y="182029"/>
                  </a:moveTo>
                  <a:lnTo>
                    <a:pt x="805179" y="192531"/>
                  </a:lnTo>
                  <a:lnTo>
                    <a:pt x="848931" y="241553"/>
                  </a:lnTo>
                  <a:lnTo>
                    <a:pt x="860310" y="231051"/>
                  </a:lnTo>
                  <a:lnTo>
                    <a:pt x="841057" y="210921"/>
                  </a:lnTo>
                  <a:lnTo>
                    <a:pt x="851172" y="201282"/>
                  </a:lnTo>
                  <a:lnTo>
                    <a:pt x="833183" y="201282"/>
                  </a:lnTo>
                  <a:lnTo>
                    <a:pt x="815682" y="182029"/>
                  </a:lnTo>
                  <a:close/>
                </a:path>
                <a:path w="1015365" h="354965">
                  <a:moveTo>
                    <a:pt x="799045" y="197789"/>
                  </a:moveTo>
                  <a:lnTo>
                    <a:pt x="776621" y="207441"/>
                  </a:lnTo>
                  <a:lnTo>
                    <a:pt x="768638" y="224482"/>
                  </a:lnTo>
                  <a:lnTo>
                    <a:pt x="775425" y="238898"/>
                  </a:lnTo>
                  <a:lnTo>
                    <a:pt x="797305" y="240677"/>
                  </a:lnTo>
                  <a:lnTo>
                    <a:pt x="809434" y="239388"/>
                  </a:lnTo>
                  <a:lnTo>
                    <a:pt x="828334" y="239388"/>
                  </a:lnTo>
                  <a:lnTo>
                    <a:pt x="827062" y="232790"/>
                  </a:lnTo>
                  <a:lnTo>
                    <a:pt x="820820" y="226902"/>
                  </a:lnTo>
                  <a:lnTo>
                    <a:pt x="819804" y="226529"/>
                  </a:lnTo>
                  <a:lnTo>
                    <a:pt x="784948" y="226529"/>
                  </a:lnTo>
                  <a:lnTo>
                    <a:pt x="782967" y="221195"/>
                  </a:lnTo>
                  <a:lnTo>
                    <a:pt x="789682" y="214223"/>
                  </a:lnTo>
                  <a:lnTo>
                    <a:pt x="802551" y="210045"/>
                  </a:lnTo>
                  <a:lnTo>
                    <a:pt x="799045" y="197789"/>
                  </a:lnTo>
                  <a:close/>
                </a:path>
                <a:path w="1015365" h="354965">
                  <a:moveTo>
                    <a:pt x="806375" y="224302"/>
                  </a:moveTo>
                  <a:lnTo>
                    <a:pt x="798169" y="225793"/>
                  </a:lnTo>
                  <a:lnTo>
                    <a:pt x="784948" y="226529"/>
                  </a:lnTo>
                  <a:lnTo>
                    <a:pt x="819804" y="226529"/>
                  </a:lnTo>
                  <a:lnTo>
                    <a:pt x="813925" y="224372"/>
                  </a:lnTo>
                  <a:lnTo>
                    <a:pt x="806375" y="224302"/>
                  </a:lnTo>
                  <a:close/>
                </a:path>
                <a:path w="1015365" h="354965">
                  <a:moveTo>
                    <a:pt x="879032" y="193408"/>
                  </a:moveTo>
                  <a:lnTo>
                    <a:pt x="859434" y="193408"/>
                  </a:lnTo>
                  <a:lnTo>
                    <a:pt x="878687" y="214414"/>
                  </a:lnTo>
                  <a:lnTo>
                    <a:pt x="889190" y="204787"/>
                  </a:lnTo>
                  <a:lnTo>
                    <a:pt x="879032" y="193408"/>
                  </a:lnTo>
                  <a:close/>
                </a:path>
                <a:path w="1015365" h="354965">
                  <a:moveTo>
                    <a:pt x="845438" y="155778"/>
                  </a:moveTo>
                  <a:lnTo>
                    <a:pt x="834059" y="165404"/>
                  </a:lnTo>
                  <a:lnTo>
                    <a:pt x="851560" y="184658"/>
                  </a:lnTo>
                  <a:lnTo>
                    <a:pt x="833183" y="201282"/>
                  </a:lnTo>
                  <a:lnTo>
                    <a:pt x="851172" y="201282"/>
                  </a:lnTo>
                  <a:lnTo>
                    <a:pt x="859434" y="193408"/>
                  </a:lnTo>
                  <a:lnTo>
                    <a:pt x="879032" y="193408"/>
                  </a:lnTo>
                  <a:lnTo>
                    <a:pt x="845438" y="155778"/>
                  </a:lnTo>
                  <a:close/>
                </a:path>
                <a:path w="1015365" h="354965">
                  <a:moveTo>
                    <a:pt x="876071" y="122516"/>
                  </a:moveTo>
                  <a:lnTo>
                    <a:pt x="866444" y="133019"/>
                  </a:lnTo>
                  <a:lnTo>
                    <a:pt x="873322" y="149280"/>
                  </a:lnTo>
                  <a:lnTo>
                    <a:pt x="880830" y="165404"/>
                  </a:lnTo>
                  <a:lnTo>
                    <a:pt x="888720" y="181145"/>
                  </a:lnTo>
                  <a:lnTo>
                    <a:pt x="897077" y="196913"/>
                  </a:lnTo>
                  <a:lnTo>
                    <a:pt x="907580" y="185534"/>
                  </a:lnTo>
                  <a:lnTo>
                    <a:pt x="900569" y="172402"/>
                  </a:lnTo>
                  <a:lnTo>
                    <a:pt x="910579" y="161899"/>
                  </a:lnTo>
                  <a:lnTo>
                    <a:pt x="894448" y="161899"/>
                  </a:lnTo>
                  <a:lnTo>
                    <a:pt x="882192" y="138277"/>
                  </a:lnTo>
                  <a:lnTo>
                    <a:pt x="919727" y="138277"/>
                  </a:lnTo>
                  <a:lnTo>
                    <a:pt x="909654" y="134229"/>
                  </a:lnTo>
                  <a:lnTo>
                    <a:pt x="892987" y="128087"/>
                  </a:lnTo>
                  <a:lnTo>
                    <a:pt x="876071" y="122516"/>
                  </a:lnTo>
                  <a:close/>
                </a:path>
                <a:path w="1015365" h="354965">
                  <a:moveTo>
                    <a:pt x="919727" y="138277"/>
                  </a:moveTo>
                  <a:lnTo>
                    <a:pt x="882192" y="138277"/>
                  </a:lnTo>
                  <a:lnTo>
                    <a:pt x="906703" y="147904"/>
                  </a:lnTo>
                  <a:lnTo>
                    <a:pt x="894448" y="161899"/>
                  </a:lnTo>
                  <a:lnTo>
                    <a:pt x="910579" y="161899"/>
                  </a:lnTo>
                  <a:lnTo>
                    <a:pt x="918082" y="154025"/>
                  </a:lnTo>
                  <a:lnTo>
                    <a:pt x="937335" y="154025"/>
                  </a:lnTo>
                  <a:lnTo>
                    <a:pt x="942581" y="147904"/>
                  </a:lnTo>
                  <a:lnTo>
                    <a:pt x="926158" y="140862"/>
                  </a:lnTo>
                  <a:lnTo>
                    <a:pt x="919727" y="138277"/>
                  </a:lnTo>
                  <a:close/>
                </a:path>
                <a:path w="1015365" h="354965">
                  <a:moveTo>
                    <a:pt x="937335" y="154025"/>
                  </a:moveTo>
                  <a:lnTo>
                    <a:pt x="918082" y="154025"/>
                  </a:lnTo>
                  <a:lnTo>
                    <a:pt x="932078" y="160159"/>
                  </a:lnTo>
                  <a:lnTo>
                    <a:pt x="937335" y="154025"/>
                  </a:lnTo>
                  <a:close/>
                </a:path>
                <a:path w="1015365" h="354965">
                  <a:moveTo>
                    <a:pt x="915454" y="73507"/>
                  </a:moveTo>
                  <a:lnTo>
                    <a:pt x="925733" y="115409"/>
                  </a:lnTo>
                  <a:lnTo>
                    <a:pt x="946086" y="144399"/>
                  </a:lnTo>
                  <a:lnTo>
                    <a:pt x="954836" y="132143"/>
                  </a:lnTo>
                  <a:lnTo>
                    <a:pt x="946086" y="119900"/>
                  </a:lnTo>
                  <a:lnTo>
                    <a:pt x="952901" y="110274"/>
                  </a:lnTo>
                  <a:lnTo>
                    <a:pt x="938212" y="110274"/>
                  </a:lnTo>
                  <a:lnTo>
                    <a:pt x="923328" y="88391"/>
                  </a:lnTo>
                  <a:lnTo>
                    <a:pt x="978359" y="88391"/>
                  </a:lnTo>
                  <a:lnTo>
                    <a:pt x="967019" y="85203"/>
                  </a:lnTo>
                  <a:lnTo>
                    <a:pt x="949694" y="80840"/>
                  </a:lnTo>
                  <a:lnTo>
                    <a:pt x="932534" y="76969"/>
                  </a:lnTo>
                  <a:lnTo>
                    <a:pt x="915454" y="73507"/>
                  </a:lnTo>
                  <a:close/>
                </a:path>
                <a:path w="1015365" h="354965">
                  <a:moveTo>
                    <a:pt x="978359" y="88391"/>
                  </a:moveTo>
                  <a:lnTo>
                    <a:pt x="923328" y="88391"/>
                  </a:lnTo>
                  <a:lnTo>
                    <a:pt x="948715" y="95389"/>
                  </a:lnTo>
                  <a:lnTo>
                    <a:pt x="938212" y="110274"/>
                  </a:lnTo>
                  <a:lnTo>
                    <a:pt x="952901" y="110274"/>
                  </a:lnTo>
                  <a:lnTo>
                    <a:pt x="960958" y="98894"/>
                  </a:lnTo>
                  <a:lnTo>
                    <a:pt x="978172" y="98894"/>
                  </a:lnTo>
                  <a:lnTo>
                    <a:pt x="984592" y="90144"/>
                  </a:lnTo>
                  <a:lnTo>
                    <a:pt x="978359" y="88391"/>
                  </a:lnTo>
                  <a:close/>
                </a:path>
                <a:path w="1015365" h="354965">
                  <a:moveTo>
                    <a:pt x="978172" y="98894"/>
                  </a:moveTo>
                  <a:lnTo>
                    <a:pt x="960958" y="98894"/>
                  </a:lnTo>
                  <a:lnTo>
                    <a:pt x="974966" y="103263"/>
                  </a:lnTo>
                  <a:lnTo>
                    <a:pt x="978172" y="98894"/>
                  </a:lnTo>
                  <a:close/>
                </a:path>
                <a:path w="1015365" h="354965">
                  <a:moveTo>
                    <a:pt x="956589" y="0"/>
                  </a:moveTo>
                  <a:lnTo>
                    <a:pt x="949578" y="13119"/>
                  </a:lnTo>
                  <a:lnTo>
                    <a:pt x="984592" y="30632"/>
                  </a:lnTo>
                  <a:lnTo>
                    <a:pt x="960193" y="34455"/>
                  </a:lnTo>
                  <a:lnTo>
                    <a:pt x="948038" y="36904"/>
                  </a:lnTo>
                  <a:lnTo>
                    <a:pt x="936459" y="40259"/>
                  </a:lnTo>
                  <a:lnTo>
                    <a:pt x="930338" y="50749"/>
                  </a:lnTo>
                  <a:lnTo>
                    <a:pt x="988974" y="80517"/>
                  </a:lnTo>
                  <a:lnTo>
                    <a:pt x="995972" y="67386"/>
                  </a:lnTo>
                  <a:lnTo>
                    <a:pt x="957465" y="48133"/>
                  </a:lnTo>
                  <a:lnTo>
                    <a:pt x="970207" y="45312"/>
                  </a:lnTo>
                  <a:lnTo>
                    <a:pt x="983278" y="43313"/>
                  </a:lnTo>
                  <a:lnTo>
                    <a:pt x="996349" y="41971"/>
                  </a:lnTo>
                  <a:lnTo>
                    <a:pt x="1009091" y="41122"/>
                  </a:lnTo>
                  <a:lnTo>
                    <a:pt x="1015225" y="29756"/>
                  </a:lnTo>
                  <a:lnTo>
                    <a:pt x="956589" y="0"/>
                  </a:lnTo>
                  <a:close/>
                </a:path>
              </a:pathLst>
            </a:custGeom>
            <a:solidFill>
              <a:srgbClr val="0094AD"/>
            </a:solidFill>
          </p:spPr>
          <p:txBody>
            <a:bodyPr wrap="square" lIns="0" tIns="0" rIns="0" bIns="0" rtlCol="0"/>
            <a:lstStyle/>
            <a:p>
              <a:endParaRPr/>
            </a:p>
          </p:txBody>
        </p:sp>
        <p:sp>
          <p:nvSpPr>
            <p:cNvPr id="34" name="object 9"/>
            <p:cNvSpPr/>
            <p:nvPr/>
          </p:nvSpPr>
          <p:spPr>
            <a:xfrm>
              <a:off x="9007889" y="987286"/>
              <a:ext cx="44537" cy="45719"/>
            </a:xfrm>
            <a:prstGeom prst="rect">
              <a:avLst/>
            </a:prstGeom>
            <a:blipFill>
              <a:blip r:embed="rId4" cstate="print"/>
              <a:stretch>
                <a:fillRect/>
              </a:stretch>
            </a:blipFill>
          </p:spPr>
          <p:txBody>
            <a:bodyPr wrap="square" lIns="0" tIns="0" rIns="0" bIns="0" rtlCol="0"/>
            <a:lstStyle/>
            <a:p>
              <a:endParaRPr/>
            </a:p>
          </p:txBody>
        </p:sp>
        <p:sp>
          <p:nvSpPr>
            <p:cNvPr id="35" name="object 10"/>
            <p:cNvSpPr/>
            <p:nvPr/>
          </p:nvSpPr>
          <p:spPr>
            <a:xfrm>
              <a:off x="9998476" y="987286"/>
              <a:ext cx="44525" cy="45719"/>
            </a:xfrm>
            <a:prstGeom prst="rect">
              <a:avLst/>
            </a:prstGeom>
            <a:blipFill>
              <a:blip r:embed="rId5" cstate="print"/>
              <a:stretch>
                <a:fillRect/>
              </a:stretch>
            </a:blipFill>
          </p:spPr>
          <p:txBody>
            <a:bodyPr wrap="square" lIns="0" tIns="0" rIns="0" bIns="0" rtlCol="0"/>
            <a:lstStyle/>
            <a:p>
              <a:endParaRPr/>
            </a:p>
          </p:txBody>
        </p:sp>
        <p:sp>
          <p:nvSpPr>
            <p:cNvPr id="36" name="object 11"/>
            <p:cNvSpPr/>
            <p:nvPr/>
          </p:nvSpPr>
          <p:spPr>
            <a:xfrm>
              <a:off x="9588459" y="991654"/>
              <a:ext cx="231891" cy="153488"/>
            </a:xfrm>
            <a:prstGeom prst="rect">
              <a:avLst/>
            </a:prstGeom>
            <a:blipFill>
              <a:blip r:embed="rId6" cstate="print"/>
              <a:stretch>
                <a:fillRect/>
              </a:stretch>
            </a:blipFill>
          </p:spPr>
          <p:txBody>
            <a:bodyPr wrap="square" lIns="0" tIns="0" rIns="0" bIns="0" rtlCol="0"/>
            <a:lstStyle/>
            <a:p>
              <a:endParaRPr/>
            </a:p>
          </p:txBody>
        </p:sp>
        <p:sp>
          <p:nvSpPr>
            <p:cNvPr id="37" name="object 12"/>
            <p:cNvSpPr/>
            <p:nvPr/>
          </p:nvSpPr>
          <p:spPr>
            <a:xfrm>
              <a:off x="9235586" y="988161"/>
              <a:ext cx="337755" cy="156798"/>
            </a:xfrm>
            <a:prstGeom prst="rect">
              <a:avLst/>
            </a:prstGeom>
            <a:blipFill>
              <a:blip r:embed="rId7" cstate="print"/>
              <a:stretch>
                <a:fillRect/>
              </a:stretch>
            </a:blipFill>
          </p:spPr>
          <p:txBody>
            <a:bodyPr wrap="square" lIns="0" tIns="0" rIns="0" bIns="0" rtlCol="0"/>
            <a:lstStyle/>
            <a:p>
              <a:endParaRPr/>
            </a:p>
          </p:txBody>
        </p:sp>
        <p:sp>
          <p:nvSpPr>
            <p:cNvPr id="38" name="object 13"/>
            <p:cNvSpPr/>
            <p:nvPr/>
          </p:nvSpPr>
          <p:spPr>
            <a:xfrm>
              <a:off x="9207862" y="585386"/>
              <a:ext cx="420087" cy="346136"/>
            </a:xfrm>
            <a:prstGeom prst="rect">
              <a:avLst/>
            </a:prstGeom>
            <a:blipFill>
              <a:blip r:embed="rId8" cstate="print"/>
              <a:stretch>
                <a:fillRect/>
              </a:stretch>
            </a:blipFill>
          </p:spPr>
          <p:txBody>
            <a:bodyPr wrap="square" lIns="0" tIns="0" rIns="0" bIns="0" rtlCol="0"/>
            <a:lstStyle/>
            <a:p>
              <a:endParaRPr/>
            </a:p>
          </p:txBody>
        </p:sp>
        <p:sp>
          <p:nvSpPr>
            <p:cNvPr id="39" name="object 14"/>
            <p:cNvSpPr/>
            <p:nvPr/>
          </p:nvSpPr>
          <p:spPr>
            <a:xfrm>
              <a:off x="9427989" y="584775"/>
              <a:ext cx="420087" cy="346715"/>
            </a:xfrm>
            <a:prstGeom prst="rect">
              <a:avLst/>
            </a:prstGeom>
            <a:blipFill>
              <a:blip r:embed="rId9" cstate="print"/>
              <a:stretch>
                <a:fillRect/>
              </a:stretch>
            </a:blipFill>
          </p:spPr>
          <p:txBody>
            <a:bodyPr wrap="square" lIns="0" tIns="0" rIns="0" bIns="0" rtlCol="0"/>
            <a:lstStyle/>
            <a:p>
              <a:endParaRPr/>
            </a:p>
          </p:txBody>
        </p:sp>
      </p:grpSp>
      <p:sp>
        <p:nvSpPr>
          <p:cNvPr id="41" name="Slide Number Placeholder 1"/>
          <p:cNvSpPr txBox="1">
            <a:spLocks/>
          </p:cNvSpPr>
          <p:nvPr/>
        </p:nvSpPr>
        <p:spPr>
          <a:xfrm>
            <a:off x="11233350" y="6258413"/>
            <a:ext cx="349049"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400" b="1" smtClean="0">
                <a:latin typeface="Calibri" panose="020F0502020204030204" pitchFamily="34" charset="0"/>
                <a:cs typeface="Calibri" panose="020F0502020204030204" pitchFamily="34" charset="0"/>
              </a:rPr>
              <a:pPr/>
              <a:t>2</a:t>
            </a:fld>
            <a:endParaRPr lang="en-US" sz="1400" b="1"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400" b="1" u="sng" dirty="0" smtClean="0"/>
              <a:t>About BOCW </a:t>
            </a:r>
            <a:endParaRPr lang="en-IN" sz="2400" b="1" u="sng"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a:t>
            </a:fld>
            <a:endParaRPr lang="en-US"/>
          </a:p>
        </p:txBody>
      </p:sp>
      <p:sp>
        <p:nvSpPr>
          <p:cNvPr id="4" name="Rectangle 3"/>
          <p:cNvSpPr/>
          <p:nvPr/>
        </p:nvSpPr>
        <p:spPr>
          <a:xfrm>
            <a:off x="609600" y="2049199"/>
            <a:ext cx="10515600" cy="4987006"/>
          </a:xfrm>
          <a:prstGeom prst="rect">
            <a:avLst/>
          </a:prstGeom>
        </p:spPr>
        <p:txBody>
          <a:bodyPr wrap="square">
            <a:spAutoFit/>
          </a:bodyPr>
          <a:lstStyle/>
          <a:p>
            <a:pPr marL="342900" lvl="0" indent="-342900">
              <a:lnSpc>
                <a:spcPct val="107000"/>
              </a:lnSpc>
              <a:spcAft>
                <a:spcPts val="800"/>
              </a:spcAft>
              <a:buFont typeface="Symbol" panose="05050102010706020507" pitchFamily="18" charset="2"/>
              <a:buChar char=""/>
            </a:pPr>
            <a:r>
              <a:rPr lang="en-IN" dirty="0">
                <a:ea typeface="Calibri" panose="020F0502020204030204" pitchFamily="34" charset="0"/>
                <a:cs typeface="Times New Roman" panose="02020603050405020304" pitchFamily="18" charset="0"/>
              </a:rPr>
              <a:t>Punjab Building and Other Construction Workers’ Welfare Board was constituted vide Punjab Govt. Notification No S.O.17/C.A.27/96/S.18/2/2009 dated 30/04/2009, as per provisions under “The Building and Other Construction Workers’ (Regulation of Employment and Conditions of Service) Act, 1996”. The major functions of the board are to register the construction workers in the state of Punjab, to frame welfare schemes for these construction workers and to provide them financial benefits under these </a:t>
            </a:r>
            <a:r>
              <a:rPr lang="en-IN" dirty="0" smtClean="0">
                <a:ea typeface="Calibri" panose="020F0502020204030204" pitchFamily="34" charset="0"/>
                <a:cs typeface="Times New Roman" panose="02020603050405020304" pitchFamily="18" charset="0"/>
              </a:rPr>
              <a:t>schemes.</a:t>
            </a:r>
          </a:p>
          <a:p>
            <a:pPr marL="342900" lvl="0" indent="-342900">
              <a:lnSpc>
                <a:spcPct val="107000"/>
              </a:lnSpc>
              <a:spcAft>
                <a:spcPts val="800"/>
              </a:spcAft>
              <a:buFont typeface="Symbol" panose="05050102010706020507" pitchFamily="18" charset="2"/>
              <a:buChar char=""/>
            </a:pPr>
            <a:r>
              <a:rPr lang="en-IN" u="sng" dirty="0" smtClean="0">
                <a:hlinkClick r:id="rId2"/>
              </a:rPr>
              <a:t>http</a:t>
            </a:r>
            <a:r>
              <a:rPr lang="en-IN" u="sng" dirty="0">
                <a:hlinkClick r:id="rId2"/>
              </a:rPr>
              <a:t>://bocw.punjab.gov.in</a:t>
            </a:r>
            <a:r>
              <a:rPr lang="en-IN" u="sng" dirty="0" smtClean="0">
                <a:hlinkClick r:id="rId2"/>
              </a:rPr>
              <a:t>/</a:t>
            </a:r>
            <a:endParaRPr lang="en-IN" u="sng" dirty="0" smtClean="0"/>
          </a:p>
          <a:p>
            <a:pPr marL="285750" indent="-285750">
              <a:buFont typeface="Arial" panose="020B0604020202020204" pitchFamily="34" charset="0"/>
              <a:buChar char="•"/>
            </a:pPr>
            <a:r>
              <a:rPr lang="en-IN" dirty="0"/>
              <a:t>Wards/dependents of construction workers registered with Building and Other Construction Workers Board (</a:t>
            </a:r>
            <a:r>
              <a:rPr lang="en-IN" dirty="0" err="1"/>
              <a:t>BoCW</a:t>
            </a:r>
            <a:r>
              <a:rPr lang="en-IN" dirty="0"/>
              <a:t>), scheme is a state initiative for skilling, up-skilling of the wards of construction workers and the construction workers not covered under RPL scheme</a:t>
            </a:r>
            <a:r>
              <a:rPr lang="en-IN" dirty="0" smtClean="0"/>
              <a:t>.</a:t>
            </a:r>
          </a:p>
          <a:p>
            <a:pPr marL="285750" indent="-285750">
              <a:buFont typeface="Arial" panose="020B0604020202020204" pitchFamily="34" charset="0"/>
              <a:buChar char="•"/>
            </a:pPr>
            <a:endParaRPr lang="en-IN" dirty="0"/>
          </a:p>
          <a:p>
            <a:pPr marL="285750" indent="-285750">
              <a:buFont typeface="Arial" panose="020B0604020202020204" pitchFamily="34" charset="0"/>
              <a:buChar char="•"/>
            </a:pPr>
            <a:r>
              <a:rPr lang="en-IN" dirty="0"/>
              <a:t>The worker should be registered with </a:t>
            </a:r>
            <a:r>
              <a:rPr lang="en-IN" dirty="0" err="1"/>
              <a:t>BoCW</a:t>
            </a:r>
            <a:r>
              <a:rPr lang="en-IN" dirty="0"/>
              <a:t>, Department of Labour, Government of </a:t>
            </a:r>
            <a:r>
              <a:rPr lang="en-IN" dirty="0" smtClean="0"/>
              <a:t>Punjab</a:t>
            </a:r>
          </a:p>
          <a:p>
            <a:pPr marL="285750" indent="-285750">
              <a:buFont typeface="Arial" panose="020B0604020202020204" pitchFamily="34" charset="0"/>
              <a:buChar char="•"/>
            </a:pPr>
            <a:endParaRPr lang="en-IN" dirty="0"/>
          </a:p>
          <a:p>
            <a:pPr marL="285750" indent="-285750">
              <a:buFont typeface="Arial" panose="020B0604020202020204" pitchFamily="34" charset="0"/>
              <a:buChar char="•"/>
            </a:pPr>
            <a:r>
              <a:rPr lang="en-IN" dirty="0"/>
              <a:t>As approved in the 6th meeting of Steering Committee, PSDM held on 4.05.2016, for implementation of </a:t>
            </a:r>
            <a:r>
              <a:rPr lang="en-IN" dirty="0" err="1"/>
              <a:t>BoCW</a:t>
            </a:r>
            <a:r>
              <a:rPr lang="en-IN" dirty="0"/>
              <a:t>, NULM norms shall be applicable.</a:t>
            </a:r>
          </a:p>
          <a:p>
            <a:pPr marL="342900" lvl="0" indent="-342900">
              <a:lnSpc>
                <a:spcPct val="107000"/>
              </a:lnSpc>
              <a:spcAft>
                <a:spcPts val="800"/>
              </a:spcAft>
              <a:buFont typeface="Symbol" panose="05050102010706020507" pitchFamily="18" charset="2"/>
              <a:buChar char=""/>
            </a:pPr>
            <a:endParaRPr lang="en-IN" dirty="0"/>
          </a:p>
          <a:p>
            <a:pPr marL="342900" lvl="0" indent="-342900">
              <a:lnSpc>
                <a:spcPct val="107000"/>
              </a:lnSpc>
              <a:spcAft>
                <a:spcPts val="800"/>
              </a:spcAft>
              <a:buFont typeface="Symbol" panose="05050102010706020507" pitchFamily="18" charset="2"/>
              <a:buChar char=""/>
            </a:pPr>
            <a:endParaRPr lang="en-IN"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4261651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lgn="ctr" rtl="0">
              <a:spcBef>
                <a:spcPct val="0"/>
              </a:spcBef>
            </a:pPr>
            <a:r>
              <a:rPr lang="en-US" sz="2800" b="1" u="sng" dirty="0" smtClean="0">
                <a:solidFill>
                  <a:schemeClr val="tx1">
                    <a:lumMod val="75000"/>
                    <a:lumOff val="25000"/>
                  </a:schemeClr>
                </a:solidFill>
                <a:latin typeface="Calibri" panose="020F0502020204030204" pitchFamily="34" charset="0"/>
                <a:ea typeface="Calibri" panose="020F0502020204030204" pitchFamily="34" charset="0"/>
                <a:cs typeface="Arial" panose="020B0604020202020204" pitchFamily="34" charset="0"/>
              </a:rPr>
              <a:t>Definition of construction worker</a:t>
            </a:r>
            <a:r>
              <a:rPr lang="en-US" sz="2800" b="1" dirty="0" smtClean="0">
                <a:solidFill>
                  <a:schemeClr val="tx1">
                    <a:lumMod val="75000"/>
                    <a:lumOff val="25000"/>
                  </a:schemeClr>
                </a:solidFill>
                <a:latin typeface="Calibri" panose="020F0502020204030204" pitchFamily="34" charset="0"/>
                <a:ea typeface="Calibri" panose="020F0502020204030204" pitchFamily="34" charset="0"/>
                <a:cs typeface="Arial" panose="020B0604020202020204" pitchFamily="34" charset="0"/>
              </a:rPr>
              <a:t> </a:t>
            </a:r>
            <a:r>
              <a:rPr lang="en-US" sz="2000" b="1" dirty="0" smtClean="0">
                <a:solidFill>
                  <a:schemeClr val="tx1">
                    <a:lumMod val="75000"/>
                    <a:lumOff val="25000"/>
                  </a:schemeClr>
                </a:solidFill>
                <a:latin typeface="Calibri" panose="020F0502020204030204" pitchFamily="34" charset="0"/>
                <a:ea typeface="Calibri" panose="020F0502020204030204" pitchFamily="34" charset="0"/>
                <a:cs typeface="Arial" panose="020B0604020202020204" pitchFamily="34" charset="0"/>
              </a:rPr>
              <a:t/>
            </a:r>
            <a:br>
              <a:rPr lang="en-US" sz="2000" b="1" dirty="0" smtClean="0">
                <a:solidFill>
                  <a:schemeClr val="tx1">
                    <a:lumMod val="75000"/>
                    <a:lumOff val="25000"/>
                  </a:schemeClr>
                </a:solidFill>
                <a:latin typeface="Calibri" panose="020F0502020204030204" pitchFamily="34" charset="0"/>
                <a:ea typeface="Calibri" panose="020F0502020204030204" pitchFamily="34" charset="0"/>
                <a:cs typeface="Arial" panose="020B0604020202020204" pitchFamily="34" charset="0"/>
              </a:rPr>
            </a:br>
            <a:endParaRPr lang="en-IN"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a:t>
            </a:fld>
            <a:endParaRPr lang="en-US"/>
          </a:p>
        </p:txBody>
      </p:sp>
      <p:sp>
        <p:nvSpPr>
          <p:cNvPr id="4" name="Rectangle 3"/>
          <p:cNvSpPr/>
          <p:nvPr/>
        </p:nvSpPr>
        <p:spPr>
          <a:xfrm>
            <a:off x="1371600" y="1219201"/>
            <a:ext cx="9677400" cy="3341749"/>
          </a:xfrm>
          <a:prstGeom prst="rect">
            <a:avLst/>
          </a:prstGeom>
        </p:spPr>
        <p:txBody>
          <a:bodyPr wrap="square">
            <a:spAutoFit/>
          </a:bodyPr>
          <a:lstStyle/>
          <a:p>
            <a:pPr marL="342900" lvl="0" indent="-342900">
              <a:lnSpc>
                <a:spcPct val="107000"/>
              </a:lnSpc>
              <a:spcAft>
                <a:spcPts val="800"/>
              </a:spcAft>
              <a:buFont typeface="Symbol" panose="05050102010706020507" pitchFamily="18" charset="2"/>
              <a:buChar char=""/>
            </a:pPr>
            <a:r>
              <a:rPr lang="en-IN" sz="2000" dirty="0">
                <a:ea typeface="Calibri" panose="020F0502020204030204" pitchFamily="34" charset="0"/>
                <a:cs typeface="Times New Roman" panose="02020603050405020304" pitchFamily="18" charset="0"/>
              </a:rPr>
              <a:t>Any worker doing any building and other construction work in the State of Punjab for minimum 90 days in a year and whose age is between 18 to 60 years is a construction </a:t>
            </a:r>
            <a:r>
              <a:rPr lang="en-IN" sz="2000" dirty="0" smtClean="0">
                <a:ea typeface="Calibri" panose="020F0502020204030204" pitchFamily="34" charset="0"/>
                <a:cs typeface="Times New Roman" panose="02020603050405020304" pitchFamily="18" charset="0"/>
              </a:rPr>
              <a:t>worker.</a:t>
            </a:r>
          </a:p>
          <a:p>
            <a:pPr marL="342900" lvl="0" indent="-342900">
              <a:lnSpc>
                <a:spcPct val="107000"/>
              </a:lnSpc>
              <a:spcAft>
                <a:spcPts val="800"/>
              </a:spcAft>
              <a:buFont typeface="Symbol" panose="05050102010706020507" pitchFamily="18" charset="2"/>
              <a:buChar char=""/>
            </a:pPr>
            <a:endParaRPr lang="en-IN" sz="2000" dirty="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endParaRPr lang="en-IN" sz="2000" dirty="0" smtClean="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IN" sz="2000" b="1" dirty="0"/>
              <a:t>Registration with the Board:</a:t>
            </a:r>
            <a:r>
              <a:rPr lang="en-IN" sz="2000" dirty="0"/>
              <a:t> A construction worker becomes member of the board by filling Application form No 28 along with depositing of registration fees of Rs.25/- only (once in life) and Rs.10/- per month as contribution fees. A worker at a time can get himself registered for 3 years.  The registered worker is called 'Beneficiary' of the Board</a:t>
            </a:r>
            <a:endParaRPr lang="en-IN" sz="20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4292259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Slide Number Placeholder 2"/>
          <p:cNvSpPr>
            <a:spLocks noGrp="1"/>
          </p:cNvSpPr>
          <p:nvPr>
            <p:ph type="sldNum" sz="quarter" idx="12"/>
          </p:nvPr>
        </p:nvSpPr>
        <p:spPr/>
        <p:txBody>
          <a:bodyPr/>
          <a:lstStyle/>
          <a:p>
            <a:fld id="{B6F15528-21DE-4FAA-801E-634DDDAF4B2B}" type="slidenum">
              <a:rPr lang="en-US" smtClean="0"/>
              <a:pPr/>
              <a:t>5</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xmlns="" val="495310948"/>
              </p:ext>
            </p:extLst>
          </p:nvPr>
        </p:nvGraphicFramePr>
        <p:xfrm>
          <a:off x="609600" y="274639"/>
          <a:ext cx="11353800" cy="6224827"/>
        </p:xfrm>
        <a:graphic>
          <a:graphicData uri="http://schemas.openxmlformats.org/drawingml/2006/table">
            <a:tbl>
              <a:tblPr firstRow="1" bandRow="1">
                <a:tableStyleId>{5C22544A-7EE6-4342-B048-85BDC9FD1C3A}</a:tableStyleId>
              </a:tblPr>
              <a:tblGrid>
                <a:gridCol w="1001806">
                  <a:extLst>
                    <a:ext uri="{9D8B030D-6E8A-4147-A177-3AD203B41FA5}">
                      <a16:colId xmlns:a16="http://schemas.microsoft.com/office/drawing/2014/main" xmlns="" val="287089581"/>
                    </a:ext>
                  </a:extLst>
                </a:gridCol>
                <a:gridCol w="2170580">
                  <a:extLst>
                    <a:ext uri="{9D8B030D-6E8A-4147-A177-3AD203B41FA5}">
                      <a16:colId xmlns:a16="http://schemas.microsoft.com/office/drawing/2014/main" xmlns="" val="3459191310"/>
                    </a:ext>
                  </a:extLst>
                </a:gridCol>
                <a:gridCol w="8181414">
                  <a:extLst>
                    <a:ext uri="{9D8B030D-6E8A-4147-A177-3AD203B41FA5}">
                      <a16:colId xmlns:a16="http://schemas.microsoft.com/office/drawing/2014/main" xmlns="" val="334758452"/>
                    </a:ext>
                  </a:extLst>
                </a:gridCol>
              </a:tblGrid>
              <a:tr h="800494">
                <a:tc>
                  <a:txBody>
                    <a:bodyPr/>
                    <a:lstStyle/>
                    <a:p>
                      <a:pPr algn="l"/>
                      <a:r>
                        <a:rPr lang="en-IN" sz="2400" dirty="0" smtClean="0"/>
                        <a:t>Sr. No.</a:t>
                      </a:r>
                      <a:endParaRPr lang="en-IN" sz="2400" dirty="0"/>
                    </a:p>
                  </a:txBody>
                  <a:tcPr/>
                </a:tc>
                <a:tc>
                  <a:txBody>
                    <a:bodyPr/>
                    <a:lstStyle/>
                    <a:p>
                      <a:pPr algn="l"/>
                      <a:r>
                        <a:rPr lang="en-IN" sz="2400" dirty="0" smtClean="0"/>
                        <a:t>Eligibility</a:t>
                      </a:r>
                      <a:endParaRPr lang="en-IN" sz="2400" dirty="0"/>
                    </a:p>
                  </a:txBody>
                  <a:tcPr/>
                </a:tc>
                <a:tc>
                  <a:txBody>
                    <a:bodyPr/>
                    <a:lstStyle/>
                    <a:p>
                      <a:pPr algn="l"/>
                      <a:r>
                        <a:rPr lang="en-IN" sz="2400" dirty="0" smtClean="0"/>
                        <a:t>Eligibility</a:t>
                      </a:r>
                      <a:r>
                        <a:rPr lang="en-IN" sz="2400" baseline="0" dirty="0" smtClean="0"/>
                        <a:t> Criteria</a:t>
                      </a:r>
                      <a:endParaRPr lang="en-IN" sz="2400" dirty="0"/>
                    </a:p>
                  </a:txBody>
                  <a:tcPr/>
                </a:tc>
                <a:extLst>
                  <a:ext uri="{0D108BD9-81ED-4DB2-BD59-A6C34878D82A}">
                    <a16:rowId xmlns:a16="http://schemas.microsoft.com/office/drawing/2014/main" xmlns="" val="4168760819"/>
                  </a:ext>
                </a:extLst>
              </a:tr>
              <a:tr h="1402732">
                <a:tc>
                  <a:txBody>
                    <a:bodyPr/>
                    <a:lstStyle/>
                    <a:p>
                      <a:r>
                        <a:rPr lang="en-IN" sz="2400" dirty="0" smtClean="0"/>
                        <a:t>1.</a:t>
                      </a:r>
                      <a:endParaRPr lang="en-IN" sz="2400" dirty="0"/>
                    </a:p>
                  </a:txBody>
                  <a:tcPr/>
                </a:tc>
                <a:tc>
                  <a:txBody>
                    <a:bodyPr/>
                    <a:lstStyle/>
                    <a:p>
                      <a:r>
                        <a:rPr lang="en-IN" sz="2000" dirty="0" smtClean="0">
                          <a:latin typeface="+mn-lt"/>
                        </a:rPr>
                        <a:t>Candidates</a:t>
                      </a:r>
                      <a:endParaRPr lang="en-IN" sz="2000" dirty="0">
                        <a:latin typeface="+mn-lt"/>
                      </a:endParaRPr>
                    </a:p>
                  </a:txBody>
                  <a:tcPr/>
                </a:tc>
                <a:tc>
                  <a:txBody>
                    <a:bodyPr/>
                    <a:lstStyle/>
                    <a:p>
                      <a:r>
                        <a:rPr lang="en-IN" sz="2000" kern="1200" dirty="0" smtClean="0">
                          <a:solidFill>
                            <a:schemeClr val="dk1"/>
                          </a:solidFill>
                          <a:effectLst/>
                          <a:latin typeface="+mn-lt"/>
                          <a:ea typeface="+mn-ea"/>
                          <a:cs typeface="+mn-cs"/>
                        </a:rPr>
                        <a:t>Candidate should be registered under the Punjab Building and </a:t>
                      </a:r>
                    </a:p>
                    <a:p>
                      <a:r>
                        <a:rPr lang="en-IN" sz="2000" kern="1200" dirty="0" smtClean="0">
                          <a:solidFill>
                            <a:schemeClr val="dk1"/>
                          </a:solidFill>
                          <a:effectLst/>
                          <a:latin typeface="+mn-lt"/>
                          <a:ea typeface="+mn-ea"/>
                          <a:cs typeface="+mn-cs"/>
                        </a:rPr>
                        <a:t>Other Construction Workers’ Welfare Board (</a:t>
                      </a:r>
                      <a:r>
                        <a:rPr lang="en-IN" sz="2000" kern="1200" dirty="0" err="1" smtClean="0">
                          <a:solidFill>
                            <a:schemeClr val="dk1"/>
                          </a:solidFill>
                          <a:effectLst/>
                          <a:latin typeface="+mn-lt"/>
                          <a:ea typeface="+mn-ea"/>
                          <a:cs typeface="+mn-cs"/>
                        </a:rPr>
                        <a:t>BoCW</a:t>
                      </a:r>
                      <a:r>
                        <a:rPr lang="en-IN" sz="2000" kern="1200" dirty="0" smtClean="0">
                          <a:solidFill>
                            <a:schemeClr val="dk1"/>
                          </a:solidFill>
                          <a:effectLst/>
                          <a:latin typeface="+mn-lt"/>
                          <a:ea typeface="+mn-ea"/>
                          <a:cs typeface="+mn-cs"/>
                        </a:rPr>
                        <a:t>). </a:t>
                      </a:r>
                    </a:p>
                    <a:p>
                      <a:r>
                        <a:rPr lang="en-IN" sz="2000" baseline="0" dirty="0" smtClean="0">
                          <a:latin typeface="+mn-lt"/>
                        </a:rPr>
                        <a:t>.</a:t>
                      </a:r>
                      <a:endParaRPr lang="en-IN" sz="2000" dirty="0">
                        <a:latin typeface="+mn-lt"/>
                      </a:endParaRPr>
                    </a:p>
                  </a:txBody>
                  <a:tcPr/>
                </a:tc>
                <a:extLst>
                  <a:ext uri="{0D108BD9-81ED-4DB2-BD59-A6C34878D82A}">
                    <a16:rowId xmlns:a16="http://schemas.microsoft.com/office/drawing/2014/main" xmlns="" val="3098697894"/>
                  </a:ext>
                </a:extLst>
              </a:tr>
              <a:tr h="1036813">
                <a:tc>
                  <a:txBody>
                    <a:bodyPr/>
                    <a:lstStyle/>
                    <a:p>
                      <a:r>
                        <a:rPr lang="en-IN" sz="2400" dirty="0" smtClean="0"/>
                        <a:t>2.</a:t>
                      </a:r>
                      <a:endParaRPr lang="en-IN" sz="2400" dirty="0"/>
                    </a:p>
                  </a:txBody>
                  <a:tcPr/>
                </a:tc>
                <a:tc>
                  <a:txBody>
                    <a:bodyPr/>
                    <a:lstStyle/>
                    <a:p>
                      <a:r>
                        <a:rPr lang="en-IN" sz="2000" dirty="0" smtClean="0">
                          <a:latin typeface="+mn-lt"/>
                        </a:rPr>
                        <a:t>Qualification</a:t>
                      </a:r>
                      <a:endParaRPr lang="en-IN" sz="2000" dirty="0">
                        <a:latin typeface="+mn-lt"/>
                      </a:endParaRPr>
                    </a:p>
                  </a:txBody>
                  <a:tcPr/>
                </a:tc>
                <a:tc>
                  <a:txBody>
                    <a:bodyPr/>
                    <a:lstStyle/>
                    <a:p>
                      <a:r>
                        <a:rPr lang="en-IN" sz="2000" dirty="0" err="1" smtClean="0">
                          <a:latin typeface="+mn-lt"/>
                        </a:rPr>
                        <a:t>He/She</a:t>
                      </a:r>
                      <a:r>
                        <a:rPr lang="en-IN" sz="2000" baseline="0" dirty="0" smtClean="0">
                          <a:latin typeface="+mn-lt"/>
                        </a:rPr>
                        <a:t> should be </a:t>
                      </a:r>
                      <a:r>
                        <a:rPr lang="en-IN" sz="2000" baseline="0" dirty="0" err="1" smtClean="0">
                          <a:latin typeface="+mn-lt"/>
                        </a:rPr>
                        <a:t>atleast</a:t>
                      </a:r>
                      <a:r>
                        <a:rPr lang="en-IN" sz="2000" baseline="0" dirty="0" smtClean="0">
                          <a:latin typeface="+mn-lt"/>
                        </a:rPr>
                        <a:t> 5</a:t>
                      </a:r>
                      <a:r>
                        <a:rPr lang="en-IN" sz="2000" baseline="30000" dirty="0" smtClean="0">
                          <a:latin typeface="+mn-lt"/>
                        </a:rPr>
                        <a:t>th</a:t>
                      </a:r>
                      <a:r>
                        <a:rPr lang="en-IN" sz="2000" baseline="0" dirty="0" smtClean="0">
                          <a:latin typeface="+mn-lt"/>
                        </a:rPr>
                        <a:t> Pass subject to various courses.</a:t>
                      </a:r>
                      <a:endParaRPr lang="en-IN" sz="2000" dirty="0">
                        <a:latin typeface="+mn-lt"/>
                      </a:endParaRPr>
                    </a:p>
                  </a:txBody>
                  <a:tcPr/>
                </a:tc>
                <a:extLst>
                  <a:ext uri="{0D108BD9-81ED-4DB2-BD59-A6C34878D82A}">
                    <a16:rowId xmlns:a16="http://schemas.microsoft.com/office/drawing/2014/main" xmlns="" val="3544203786"/>
                  </a:ext>
                </a:extLst>
              </a:tr>
              <a:tr h="1481161">
                <a:tc>
                  <a:txBody>
                    <a:bodyPr/>
                    <a:lstStyle/>
                    <a:p>
                      <a:r>
                        <a:rPr lang="en-IN" sz="2400" dirty="0" smtClean="0"/>
                        <a:t>3.</a:t>
                      </a:r>
                      <a:endParaRPr lang="en-IN" sz="2400" dirty="0"/>
                    </a:p>
                  </a:txBody>
                  <a:tcPr/>
                </a:tc>
                <a:tc>
                  <a:txBody>
                    <a:bodyPr/>
                    <a:lstStyle/>
                    <a:p>
                      <a:r>
                        <a:rPr lang="en-IN" sz="2000" dirty="0" smtClean="0">
                          <a:latin typeface="+mn-lt"/>
                        </a:rPr>
                        <a:t>Proportion of Candidates</a:t>
                      </a:r>
                      <a:endParaRPr lang="en-IN" sz="2000" dirty="0">
                        <a:latin typeface="+mn-lt"/>
                      </a:endParaRPr>
                    </a:p>
                  </a:txBody>
                  <a:tcPr/>
                </a:tc>
                <a:tc>
                  <a:txBody>
                    <a:bodyPr/>
                    <a:lstStyle/>
                    <a:p>
                      <a:r>
                        <a:rPr lang="en-IN" sz="2000" baseline="0" dirty="0" smtClean="0">
                          <a:latin typeface="+mn-lt"/>
                        </a:rPr>
                        <a:t>SC in proportion to population, Minimum 30% women, minimum 15%- Minority and minimum 3% differently </a:t>
                      </a:r>
                      <a:r>
                        <a:rPr lang="en-IN" sz="2000" baseline="0" dirty="0" err="1" smtClean="0">
                          <a:latin typeface="+mn-lt"/>
                        </a:rPr>
                        <a:t>abled</a:t>
                      </a:r>
                      <a:r>
                        <a:rPr lang="en-IN" sz="2000" baseline="0" dirty="0" smtClean="0">
                          <a:latin typeface="+mn-lt"/>
                        </a:rPr>
                        <a:t>.</a:t>
                      </a:r>
                      <a:endParaRPr lang="en-IN" sz="2000" dirty="0">
                        <a:latin typeface="+mn-lt"/>
                      </a:endParaRPr>
                    </a:p>
                  </a:txBody>
                  <a:tcPr/>
                </a:tc>
                <a:extLst>
                  <a:ext uri="{0D108BD9-81ED-4DB2-BD59-A6C34878D82A}">
                    <a16:rowId xmlns:a16="http://schemas.microsoft.com/office/drawing/2014/main" xmlns="" val="3407925060"/>
                  </a:ext>
                </a:extLst>
              </a:tr>
              <a:tr h="1481161">
                <a:tc>
                  <a:txBody>
                    <a:bodyPr/>
                    <a:lstStyle/>
                    <a:p>
                      <a:r>
                        <a:rPr lang="en-IN" sz="2400" dirty="0" smtClean="0"/>
                        <a:t>4</a:t>
                      </a:r>
                      <a:endParaRPr lang="en-IN" sz="2400" dirty="0"/>
                    </a:p>
                  </a:txBody>
                  <a:tcPr/>
                </a:tc>
                <a:tc>
                  <a:txBody>
                    <a:bodyPr/>
                    <a:lstStyle/>
                    <a:p>
                      <a:r>
                        <a:rPr lang="en-IN" sz="2000" dirty="0" smtClean="0">
                          <a:latin typeface="+mn-lt"/>
                        </a:rPr>
                        <a:t>Payment</a:t>
                      </a:r>
                      <a:r>
                        <a:rPr lang="en-IN" sz="2000" baseline="0" dirty="0" smtClean="0">
                          <a:latin typeface="+mn-lt"/>
                        </a:rPr>
                        <a:t> norms </a:t>
                      </a:r>
                      <a:endParaRPr lang="en-IN" sz="2000" dirty="0">
                        <a:latin typeface="+mn-lt"/>
                      </a:endParaRPr>
                    </a:p>
                  </a:txBody>
                  <a:tcPr/>
                </a:tc>
                <a:tc>
                  <a:txBody>
                    <a:bodyPr/>
                    <a:lstStyle/>
                    <a:p>
                      <a:r>
                        <a:rPr lang="en-IN" sz="2000" kern="1200" dirty="0" smtClean="0">
                          <a:solidFill>
                            <a:schemeClr val="dk1"/>
                          </a:solidFill>
                          <a:effectLst/>
                          <a:latin typeface="+mn-lt"/>
                          <a:ea typeface="+mn-ea"/>
                          <a:cs typeface="+mn-cs"/>
                        </a:rPr>
                        <a:t>In 4 instalments i.e. 30:30:20:20.</a:t>
                      </a:r>
                    </a:p>
                    <a:p>
                      <a:r>
                        <a:rPr lang="en-IN" sz="2000" kern="1200" dirty="0" smtClean="0">
                          <a:solidFill>
                            <a:schemeClr val="dk1"/>
                          </a:solidFill>
                          <a:effectLst/>
                          <a:latin typeface="+mn-lt"/>
                          <a:ea typeface="+mn-ea"/>
                          <a:cs typeface="+mn-cs"/>
                        </a:rPr>
                        <a:t>Last instalment is based on outcomes/ placement of candidates</a:t>
                      </a:r>
                    </a:p>
                    <a:p>
                      <a:endParaRPr lang="en-IN" sz="2000" dirty="0">
                        <a:latin typeface="+mn-lt"/>
                      </a:endParaRPr>
                    </a:p>
                  </a:txBody>
                  <a:tcPr/>
                </a:tc>
                <a:extLst>
                  <a:ext uri="{0D108BD9-81ED-4DB2-BD59-A6C34878D82A}">
                    <a16:rowId xmlns:a16="http://schemas.microsoft.com/office/drawing/2014/main" xmlns="" val="3062491720"/>
                  </a:ext>
                </a:extLst>
              </a:tr>
            </a:tbl>
          </a:graphicData>
        </a:graphic>
      </p:graphicFrame>
    </p:spTree>
    <p:extLst>
      <p:ext uri="{BB962C8B-B14F-4D97-AF65-F5344CB8AC3E}">
        <p14:creationId xmlns:p14="http://schemas.microsoft.com/office/powerpoint/2010/main" xmlns="" val="2626578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16"/>
          <p:cNvSpPr/>
          <p:nvPr/>
        </p:nvSpPr>
        <p:spPr>
          <a:xfrm>
            <a:off x="0" y="6629400"/>
            <a:ext cx="11582400" cy="228600"/>
          </a:xfrm>
          <a:prstGeom prst="rect">
            <a:avLst/>
          </a:prstGeom>
          <a:blipFill>
            <a:blip r:embed="rId2" cstate="print"/>
            <a:stretch>
              <a:fillRect/>
            </a:stretch>
          </a:blipFill>
        </p:spPr>
        <p:txBody>
          <a:bodyPr wrap="square" lIns="0" tIns="0" rIns="0" bIns="0" rtlCol="0"/>
          <a:lstStyle/>
          <a:p>
            <a:endParaRPr/>
          </a:p>
        </p:txBody>
      </p:sp>
      <p:sp>
        <p:nvSpPr>
          <p:cNvPr id="4" name="object 17"/>
          <p:cNvSpPr/>
          <p:nvPr/>
        </p:nvSpPr>
        <p:spPr>
          <a:xfrm>
            <a:off x="6934200" y="6629400"/>
            <a:ext cx="5257800" cy="228600"/>
          </a:xfrm>
          <a:prstGeom prst="rect">
            <a:avLst/>
          </a:prstGeom>
          <a:blipFill>
            <a:blip r:embed="rId3" cstate="print"/>
            <a:stretch>
              <a:fillRect/>
            </a:stretch>
          </a:blipFill>
        </p:spPr>
        <p:txBody>
          <a:bodyPr wrap="square" lIns="0" tIns="0" rIns="0" bIns="0" rtlCol="0"/>
          <a:lstStyle/>
          <a:p>
            <a:endParaRPr/>
          </a:p>
        </p:txBody>
      </p:sp>
      <p:sp>
        <p:nvSpPr>
          <p:cNvPr id="18" name="Title 1"/>
          <p:cNvSpPr>
            <a:spLocks noGrp="1"/>
          </p:cNvSpPr>
          <p:nvPr>
            <p:ph type="title" idx="4294967295"/>
          </p:nvPr>
        </p:nvSpPr>
        <p:spPr>
          <a:xfrm>
            <a:off x="609600" y="345831"/>
            <a:ext cx="7086600" cy="457200"/>
          </a:xfrm>
        </p:spPr>
        <p:txBody>
          <a:bodyPr>
            <a:normAutofit fontScale="90000"/>
          </a:bodyPr>
          <a:lstStyle/>
          <a:p>
            <a:pPr algn="l"/>
            <a:r>
              <a:rPr lang="en-IN" b="1" u="sng" dirty="0"/>
              <a:t>Beneficiaries Registered </a:t>
            </a:r>
            <a:endParaRPr lang="en-US" sz="3300" b="1" u="sng" dirty="0">
              <a:solidFill>
                <a:srgbClr val="00B0F0"/>
              </a:solidFill>
              <a:latin typeface="Gotham Black" pitchFamily="2" charset="0"/>
            </a:endParaRPr>
          </a:p>
        </p:txBody>
      </p:sp>
      <p:sp>
        <p:nvSpPr>
          <p:cNvPr id="20" name="Title 1"/>
          <p:cNvSpPr txBox="1">
            <a:spLocks/>
          </p:cNvSpPr>
          <p:nvPr/>
        </p:nvSpPr>
        <p:spPr>
          <a:xfrm>
            <a:off x="609600" y="1295400"/>
            <a:ext cx="9982200" cy="1828800"/>
          </a:xfrm>
          <a:prstGeom prst="rect">
            <a:avLst/>
          </a:prstGeom>
        </p:spPr>
        <p:txBody>
          <a:bodyPr vert="horz" lIns="91440" tIns="45720" rIns="91440" bIns="45720" rtlCol="0" anchor="ctr">
            <a:noAutofit/>
          </a:bodyPr>
          <a:lstStyle/>
          <a:p>
            <a:pPr marL="363538" lvl="2" indent="-363538">
              <a:lnSpc>
                <a:spcPct val="150000"/>
              </a:lnSpc>
              <a:buFont typeface="+mj-lt"/>
              <a:buAutoNum type="arabicPeriod"/>
            </a:pPr>
            <a:endParaRPr lang="en-IN" dirty="0">
              <a:solidFill>
                <a:schemeClr val="tx1">
                  <a:lumMod val="75000"/>
                  <a:lumOff val="25000"/>
                </a:schemeClr>
              </a:solidFill>
              <a:latin typeface="Calibri" panose="020F0502020204030204" pitchFamily="34" charset="0"/>
              <a:ea typeface="Calibri" panose="020F0502020204030204" pitchFamily="34" charset="0"/>
              <a:cs typeface="Arial" panose="020B0604020202020204" pitchFamily="34" charset="0"/>
            </a:endParaRPr>
          </a:p>
        </p:txBody>
      </p:sp>
      <p:grpSp>
        <p:nvGrpSpPr>
          <p:cNvPr id="31" name="Group 30"/>
          <p:cNvGrpSpPr/>
          <p:nvPr/>
        </p:nvGrpSpPr>
        <p:grpSpPr>
          <a:xfrm>
            <a:off x="11195540" y="228600"/>
            <a:ext cx="685800" cy="685800"/>
            <a:chOff x="8979322" y="293256"/>
            <a:chExt cx="1097280" cy="1121548"/>
          </a:xfrm>
        </p:grpSpPr>
        <p:sp>
          <p:nvSpPr>
            <p:cNvPr id="32" name="object 7"/>
            <p:cNvSpPr/>
            <p:nvPr/>
          </p:nvSpPr>
          <p:spPr>
            <a:xfrm>
              <a:off x="8979322" y="293256"/>
              <a:ext cx="1097280" cy="600156"/>
            </a:xfrm>
            <a:custGeom>
              <a:avLst/>
              <a:gdLst/>
              <a:ahLst/>
              <a:cxnLst/>
              <a:rect l="l" t="t" r="r" b="b"/>
              <a:pathLst>
                <a:path w="1143000" h="633094">
                  <a:moveTo>
                    <a:pt x="30318" y="578868"/>
                  </a:moveTo>
                  <a:lnTo>
                    <a:pt x="17176" y="579048"/>
                  </a:lnTo>
                  <a:lnTo>
                    <a:pt x="6169" y="588579"/>
                  </a:lnTo>
                  <a:lnTo>
                    <a:pt x="2628" y="610006"/>
                  </a:lnTo>
                  <a:lnTo>
                    <a:pt x="6134" y="630135"/>
                  </a:lnTo>
                  <a:lnTo>
                    <a:pt x="70891" y="625754"/>
                  </a:lnTo>
                  <a:lnTo>
                    <a:pt x="70221" y="614387"/>
                  </a:lnTo>
                  <a:lnTo>
                    <a:pt x="15760" y="614387"/>
                  </a:lnTo>
                  <a:lnTo>
                    <a:pt x="14884" y="608253"/>
                  </a:lnTo>
                  <a:lnTo>
                    <a:pt x="14884" y="602132"/>
                  </a:lnTo>
                  <a:lnTo>
                    <a:pt x="15760" y="594258"/>
                  </a:lnTo>
                  <a:lnTo>
                    <a:pt x="23634" y="593382"/>
                  </a:lnTo>
                  <a:lnTo>
                    <a:pt x="44169" y="593382"/>
                  </a:lnTo>
                  <a:lnTo>
                    <a:pt x="43202" y="590477"/>
                  </a:lnTo>
                  <a:lnTo>
                    <a:pt x="40258" y="585495"/>
                  </a:lnTo>
                  <a:lnTo>
                    <a:pt x="30318" y="578868"/>
                  </a:lnTo>
                  <a:close/>
                </a:path>
                <a:path w="1143000" h="633094">
                  <a:moveTo>
                    <a:pt x="44169" y="593382"/>
                  </a:moveTo>
                  <a:lnTo>
                    <a:pt x="34137" y="593382"/>
                  </a:lnTo>
                  <a:lnTo>
                    <a:pt x="34137" y="604748"/>
                  </a:lnTo>
                  <a:lnTo>
                    <a:pt x="35013" y="613498"/>
                  </a:lnTo>
                  <a:lnTo>
                    <a:pt x="15760" y="614387"/>
                  </a:lnTo>
                  <a:lnTo>
                    <a:pt x="70221" y="614387"/>
                  </a:lnTo>
                  <a:lnTo>
                    <a:pt x="70118" y="612635"/>
                  </a:lnTo>
                  <a:lnTo>
                    <a:pt x="47269" y="612635"/>
                  </a:lnTo>
                  <a:lnTo>
                    <a:pt x="46790" y="604703"/>
                  </a:lnTo>
                  <a:lnTo>
                    <a:pt x="45407" y="597098"/>
                  </a:lnTo>
                  <a:lnTo>
                    <a:pt x="44169" y="593382"/>
                  </a:lnTo>
                  <a:close/>
                </a:path>
                <a:path w="1143000" h="633094">
                  <a:moveTo>
                    <a:pt x="70015" y="610882"/>
                  </a:moveTo>
                  <a:lnTo>
                    <a:pt x="47269" y="612635"/>
                  </a:lnTo>
                  <a:lnTo>
                    <a:pt x="70118" y="612635"/>
                  </a:lnTo>
                  <a:lnTo>
                    <a:pt x="70015" y="610882"/>
                  </a:lnTo>
                  <a:close/>
                </a:path>
                <a:path w="1143000" h="633094">
                  <a:moveTo>
                    <a:pt x="876" y="550494"/>
                  </a:moveTo>
                  <a:lnTo>
                    <a:pt x="0" y="565365"/>
                  </a:lnTo>
                  <a:lnTo>
                    <a:pt x="40258" y="568871"/>
                  </a:lnTo>
                  <a:lnTo>
                    <a:pt x="51545" y="568120"/>
                  </a:lnTo>
                  <a:lnTo>
                    <a:pt x="60286" y="563513"/>
                  </a:lnTo>
                  <a:lnTo>
                    <a:pt x="66237" y="555460"/>
                  </a:lnTo>
                  <a:lnTo>
                    <a:pt x="66539" y="554308"/>
                  </a:lnTo>
                  <a:lnTo>
                    <a:pt x="38052" y="554308"/>
                  </a:lnTo>
                  <a:lnTo>
                    <a:pt x="24730" y="553227"/>
                  </a:lnTo>
                  <a:lnTo>
                    <a:pt x="876" y="550494"/>
                  </a:lnTo>
                  <a:close/>
                </a:path>
                <a:path w="1143000" h="633094">
                  <a:moveTo>
                    <a:pt x="4381" y="511987"/>
                  </a:moveTo>
                  <a:lnTo>
                    <a:pt x="3505" y="526859"/>
                  </a:lnTo>
                  <a:lnTo>
                    <a:pt x="42887" y="530364"/>
                  </a:lnTo>
                  <a:lnTo>
                    <a:pt x="52807" y="534057"/>
                  </a:lnTo>
                  <a:lnTo>
                    <a:pt x="56570" y="541524"/>
                  </a:lnTo>
                  <a:lnTo>
                    <a:pt x="54587" y="549320"/>
                  </a:lnTo>
                  <a:lnTo>
                    <a:pt x="47269" y="553999"/>
                  </a:lnTo>
                  <a:lnTo>
                    <a:pt x="38052" y="554308"/>
                  </a:lnTo>
                  <a:lnTo>
                    <a:pt x="66539" y="554308"/>
                  </a:lnTo>
                  <a:lnTo>
                    <a:pt x="69151" y="544372"/>
                  </a:lnTo>
                  <a:lnTo>
                    <a:pt x="68940" y="536084"/>
                  </a:lnTo>
                  <a:lnTo>
                    <a:pt x="66848" y="528616"/>
                  </a:lnTo>
                  <a:lnTo>
                    <a:pt x="30857" y="513738"/>
                  </a:lnTo>
                  <a:lnTo>
                    <a:pt x="16143" y="512699"/>
                  </a:lnTo>
                  <a:lnTo>
                    <a:pt x="4381" y="511987"/>
                  </a:lnTo>
                  <a:close/>
                </a:path>
                <a:path w="1143000" h="633094">
                  <a:moveTo>
                    <a:pt x="15760" y="440220"/>
                  </a:moveTo>
                  <a:lnTo>
                    <a:pt x="13131" y="455104"/>
                  </a:lnTo>
                  <a:lnTo>
                    <a:pt x="51638" y="462102"/>
                  </a:lnTo>
                  <a:lnTo>
                    <a:pt x="40251" y="466871"/>
                  </a:lnTo>
                  <a:lnTo>
                    <a:pt x="28781" y="472051"/>
                  </a:lnTo>
                  <a:lnTo>
                    <a:pt x="17801" y="477723"/>
                  </a:lnTo>
                  <a:lnTo>
                    <a:pt x="7886" y="483971"/>
                  </a:lnTo>
                  <a:lnTo>
                    <a:pt x="5257" y="496227"/>
                  </a:lnTo>
                  <a:lnTo>
                    <a:pt x="70015" y="508482"/>
                  </a:lnTo>
                  <a:lnTo>
                    <a:pt x="72643" y="494487"/>
                  </a:lnTo>
                  <a:lnTo>
                    <a:pt x="30632" y="485736"/>
                  </a:lnTo>
                  <a:lnTo>
                    <a:pt x="42081" y="480001"/>
                  </a:lnTo>
                  <a:lnTo>
                    <a:pt x="53938" y="474679"/>
                  </a:lnTo>
                  <a:lnTo>
                    <a:pt x="65960" y="469850"/>
                  </a:lnTo>
                  <a:lnTo>
                    <a:pt x="77901" y="465594"/>
                  </a:lnTo>
                  <a:lnTo>
                    <a:pt x="80517" y="453339"/>
                  </a:lnTo>
                  <a:lnTo>
                    <a:pt x="15760" y="440220"/>
                  </a:lnTo>
                  <a:close/>
                </a:path>
                <a:path w="1143000" h="633094">
                  <a:moveTo>
                    <a:pt x="29756" y="391210"/>
                  </a:moveTo>
                  <a:lnTo>
                    <a:pt x="26263" y="405206"/>
                  </a:lnTo>
                  <a:lnTo>
                    <a:pt x="67398" y="417461"/>
                  </a:lnTo>
                  <a:lnTo>
                    <a:pt x="74547" y="422019"/>
                  </a:lnTo>
                  <a:lnTo>
                    <a:pt x="76036" y="428297"/>
                  </a:lnTo>
                  <a:lnTo>
                    <a:pt x="73422" y="435067"/>
                  </a:lnTo>
                  <a:lnTo>
                    <a:pt x="68262" y="441096"/>
                  </a:lnTo>
                  <a:lnTo>
                    <a:pt x="77901" y="449846"/>
                  </a:lnTo>
                  <a:lnTo>
                    <a:pt x="86417" y="438413"/>
                  </a:lnTo>
                  <a:lnTo>
                    <a:pt x="89603" y="424683"/>
                  </a:lnTo>
                  <a:lnTo>
                    <a:pt x="85404" y="411936"/>
                  </a:lnTo>
                  <a:lnTo>
                    <a:pt x="71767" y="403453"/>
                  </a:lnTo>
                  <a:lnTo>
                    <a:pt x="29756" y="391210"/>
                  </a:lnTo>
                  <a:close/>
                </a:path>
                <a:path w="1143000" h="633094">
                  <a:moveTo>
                    <a:pt x="83258" y="343841"/>
                  </a:moveTo>
                  <a:lnTo>
                    <a:pt x="65741" y="343962"/>
                  </a:lnTo>
                  <a:lnTo>
                    <a:pt x="48145" y="344817"/>
                  </a:lnTo>
                  <a:lnTo>
                    <a:pt x="42887" y="357949"/>
                  </a:lnTo>
                  <a:lnTo>
                    <a:pt x="55002" y="370775"/>
                  </a:lnTo>
                  <a:lnTo>
                    <a:pt x="67611" y="383111"/>
                  </a:lnTo>
                  <a:lnTo>
                    <a:pt x="80549" y="395118"/>
                  </a:lnTo>
                  <a:lnTo>
                    <a:pt x="93649" y="406958"/>
                  </a:lnTo>
                  <a:lnTo>
                    <a:pt x="99771" y="392087"/>
                  </a:lnTo>
                  <a:lnTo>
                    <a:pt x="88404" y="382460"/>
                  </a:lnTo>
                  <a:lnTo>
                    <a:pt x="91260" y="375450"/>
                  </a:lnTo>
                  <a:lnTo>
                    <a:pt x="78778" y="375450"/>
                  </a:lnTo>
                  <a:lnTo>
                    <a:pt x="58635" y="357073"/>
                  </a:lnTo>
                  <a:lnTo>
                    <a:pt x="113986" y="357073"/>
                  </a:lnTo>
                  <a:lnTo>
                    <a:pt x="119037" y="344817"/>
                  </a:lnTo>
                  <a:lnTo>
                    <a:pt x="100941" y="344208"/>
                  </a:lnTo>
                  <a:lnTo>
                    <a:pt x="83258" y="343841"/>
                  </a:lnTo>
                  <a:close/>
                </a:path>
                <a:path w="1143000" h="633094">
                  <a:moveTo>
                    <a:pt x="113986" y="357073"/>
                  </a:moveTo>
                  <a:lnTo>
                    <a:pt x="58635" y="357073"/>
                  </a:lnTo>
                  <a:lnTo>
                    <a:pt x="85775" y="357949"/>
                  </a:lnTo>
                  <a:lnTo>
                    <a:pt x="78778" y="375450"/>
                  </a:lnTo>
                  <a:lnTo>
                    <a:pt x="91260" y="375450"/>
                  </a:lnTo>
                  <a:lnTo>
                    <a:pt x="98031" y="358825"/>
                  </a:lnTo>
                  <a:lnTo>
                    <a:pt x="113264" y="358825"/>
                  </a:lnTo>
                  <a:lnTo>
                    <a:pt x="113986" y="357073"/>
                  </a:lnTo>
                  <a:close/>
                </a:path>
                <a:path w="1143000" h="633094">
                  <a:moveTo>
                    <a:pt x="113264" y="358825"/>
                  </a:moveTo>
                  <a:lnTo>
                    <a:pt x="98031" y="358825"/>
                  </a:lnTo>
                  <a:lnTo>
                    <a:pt x="112902" y="359702"/>
                  </a:lnTo>
                  <a:lnTo>
                    <a:pt x="113264" y="358825"/>
                  </a:lnTo>
                  <a:close/>
                </a:path>
                <a:path w="1143000" h="633094">
                  <a:moveTo>
                    <a:pt x="94194" y="274591"/>
                  </a:moveTo>
                  <a:lnTo>
                    <a:pt x="79276" y="284027"/>
                  </a:lnTo>
                  <a:lnTo>
                    <a:pt x="64769" y="310692"/>
                  </a:lnTo>
                  <a:lnTo>
                    <a:pt x="120776" y="342201"/>
                  </a:lnTo>
                  <a:lnTo>
                    <a:pt x="133032" y="324688"/>
                  </a:lnTo>
                  <a:lnTo>
                    <a:pt x="118160" y="324688"/>
                  </a:lnTo>
                  <a:lnTo>
                    <a:pt x="103276" y="315937"/>
                  </a:lnTo>
                  <a:lnTo>
                    <a:pt x="106778" y="310692"/>
                  </a:lnTo>
                  <a:lnTo>
                    <a:pt x="93649" y="310692"/>
                  </a:lnTo>
                  <a:lnTo>
                    <a:pt x="81394" y="303695"/>
                  </a:lnTo>
                  <a:lnTo>
                    <a:pt x="83856" y="298302"/>
                  </a:lnTo>
                  <a:lnTo>
                    <a:pt x="87302" y="292747"/>
                  </a:lnTo>
                  <a:lnTo>
                    <a:pt x="91734" y="289164"/>
                  </a:lnTo>
                  <a:lnTo>
                    <a:pt x="110920" y="289164"/>
                  </a:lnTo>
                  <a:lnTo>
                    <a:pt x="105994" y="277954"/>
                  </a:lnTo>
                  <a:lnTo>
                    <a:pt x="94194" y="274591"/>
                  </a:lnTo>
                  <a:close/>
                </a:path>
                <a:path w="1143000" h="633094">
                  <a:moveTo>
                    <a:pt x="137863" y="300326"/>
                  </a:moveTo>
                  <a:lnTo>
                    <a:pt x="116560" y="300326"/>
                  </a:lnTo>
                  <a:lnTo>
                    <a:pt x="123520" y="301283"/>
                  </a:lnTo>
                  <a:lnTo>
                    <a:pt x="125393" y="309787"/>
                  </a:lnTo>
                  <a:lnTo>
                    <a:pt x="118160" y="324688"/>
                  </a:lnTo>
                  <a:lnTo>
                    <a:pt x="133032" y="324688"/>
                  </a:lnTo>
                  <a:lnTo>
                    <a:pt x="139336" y="304203"/>
                  </a:lnTo>
                  <a:lnTo>
                    <a:pt x="137863" y="300326"/>
                  </a:lnTo>
                  <a:close/>
                </a:path>
                <a:path w="1143000" h="633094">
                  <a:moveTo>
                    <a:pt x="110920" y="289164"/>
                  </a:moveTo>
                  <a:lnTo>
                    <a:pt x="91734" y="289164"/>
                  </a:lnTo>
                  <a:lnTo>
                    <a:pt x="97154" y="289687"/>
                  </a:lnTo>
                  <a:lnTo>
                    <a:pt x="100422" y="293954"/>
                  </a:lnTo>
                  <a:lnTo>
                    <a:pt x="99669" y="299532"/>
                  </a:lnTo>
                  <a:lnTo>
                    <a:pt x="96783" y="305438"/>
                  </a:lnTo>
                  <a:lnTo>
                    <a:pt x="93649" y="310692"/>
                  </a:lnTo>
                  <a:lnTo>
                    <a:pt x="106778" y="310692"/>
                  </a:lnTo>
                  <a:lnTo>
                    <a:pt x="108534" y="308063"/>
                  </a:lnTo>
                  <a:lnTo>
                    <a:pt x="116560" y="300326"/>
                  </a:lnTo>
                  <a:lnTo>
                    <a:pt x="137863" y="300326"/>
                  </a:lnTo>
                  <a:lnTo>
                    <a:pt x="134235" y="290776"/>
                  </a:lnTo>
                  <a:lnTo>
                    <a:pt x="131905" y="289687"/>
                  </a:lnTo>
                  <a:lnTo>
                    <a:pt x="111150" y="289687"/>
                  </a:lnTo>
                  <a:lnTo>
                    <a:pt x="110920" y="289164"/>
                  </a:lnTo>
                  <a:close/>
                </a:path>
                <a:path w="1143000" h="633094">
                  <a:moveTo>
                    <a:pt x="123063" y="285554"/>
                  </a:moveTo>
                  <a:lnTo>
                    <a:pt x="111150" y="289687"/>
                  </a:lnTo>
                  <a:lnTo>
                    <a:pt x="131905" y="289687"/>
                  </a:lnTo>
                  <a:lnTo>
                    <a:pt x="123063" y="285554"/>
                  </a:lnTo>
                  <a:close/>
                </a:path>
                <a:path w="1143000" h="633094">
                  <a:moveTo>
                    <a:pt x="191934" y="228523"/>
                  </a:moveTo>
                  <a:lnTo>
                    <a:pt x="171715" y="228523"/>
                  </a:lnTo>
                  <a:lnTo>
                    <a:pt x="177774" y="230068"/>
                  </a:lnTo>
                  <a:lnTo>
                    <a:pt x="178747" y="235387"/>
                  </a:lnTo>
                  <a:lnTo>
                    <a:pt x="175044" y="242430"/>
                  </a:lnTo>
                  <a:lnTo>
                    <a:pt x="170662" y="247675"/>
                  </a:lnTo>
                  <a:lnTo>
                    <a:pt x="165417" y="251180"/>
                  </a:lnTo>
                  <a:lnTo>
                    <a:pt x="160159" y="252920"/>
                  </a:lnTo>
                  <a:lnTo>
                    <a:pt x="166293" y="263436"/>
                  </a:lnTo>
                  <a:lnTo>
                    <a:pt x="178913" y="256199"/>
                  </a:lnTo>
                  <a:lnTo>
                    <a:pt x="189155" y="244287"/>
                  </a:lnTo>
                  <a:lnTo>
                    <a:pt x="192998" y="230571"/>
                  </a:lnTo>
                  <a:lnTo>
                    <a:pt x="191934" y="228523"/>
                  </a:lnTo>
                  <a:close/>
                </a:path>
                <a:path w="1143000" h="633094">
                  <a:moveTo>
                    <a:pt x="150533" y="190792"/>
                  </a:moveTo>
                  <a:lnTo>
                    <a:pt x="131486" y="206214"/>
                  </a:lnTo>
                  <a:lnTo>
                    <a:pt x="128109" y="224923"/>
                  </a:lnTo>
                  <a:lnTo>
                    <a:pt x="138351" y="237069"/>
                  </a:lnTo>
                  <a:lnTo>
                    <a:pt x="160159" y="232803"/>
                  </a:lnTo>
                  <a:lnTo>
                    <a:pt x="171715" y="228523"/>
                  </a:lnTo>
                  <a:lnTo>
                    <a:pt x="191934" y="228523"/>
                  </a:lnTo>
                  <a:lnTo>
                    <a:pt x="188919" y="222722"/>
                  </a:lnTo>
                  <a:lnTo>
                    <a:pt x="144479" y="222722"/>
                  </a:lnTo>
                  <a:lnTo>
                    <a:pt x="141236" y="218032"/>
                  </a:lnTo>
                  <a:lnTo>
                    <a:pt x="145708" y="209567"/>
                  </a:lnTo>
                  <a:lnTo>
                    <a:pt x="156667" y="202171"/>
                  </a:lnTo>
                  <a:lnTo>
                    <a:pt x="150533" y="190792"/>
                  </a:lnTo>
                  <a:close/>
                </a:path>
                <a:path w="1143000" h="633094">
                  <a:moveTo>
                    <a:pt x="169786" y="166281"/>
                  </a:moveTo>
                  <a:lnTo>
                    <a:pt x="158419" y="176784"/>
                  </a:lnTo>
                  <a:lnTo>
                    <a:pt x="203923" y="224916"/>
                  </a:lnTo>
                  <a:lnTo>
                    <a:pt x="214426" y="214426"/>
                  </a:lnTo>
                  <a:lnTo>
                    <a:pt x="195173" y="194284"/>
                  </a:lnTo>
                  <a:lnTo>
                    <a:pt x="204486" y="194092"/>
                  </a:lnTo>
                  <a:lnTo>
                    <a:pt x="236193" y="194092"/>
                  </a:lnTo>
                  <a:lnTo>
                    <a:pt x="245059" y="186410"/>
                  </a:lnTo>
                  <a:lnTo>
                    <a:pt x="238284" y="184657"/>
                  </a:lnTo>
                  <a:lnTo>
                    <a:pt x="186423" y="184657"/>
                  </a:lnTo>
                  <a:lnTo>
                    <a:pt x="169786" y="166281"/>
                  </a:lnTo>
                  <a:close/>
                </a:path>
                <a:path w="1143000" h="633094">
                  <a:moveTo>
                    <a:pt x="171873" y="212775"/>
                  </a:moveTo>
                  <a:lnTo>
                    <a:pt x="164393" y="214840"/>
                  </a:lnTo>
                  <a:lnTo>
                    <a:pt x="156667" y="218795"/>
                  </a:lnTo>
                  <a:lnTo>
                    <a:pt x="144479" y="222722"/>
                  </a:lnTo>
                  <a:lnTo>
                    <a:pt x="188919" y="222722"/>
                  </a:lnTo>
                  <a:lnTo>
                    <a:pt x="186423" y="217919"/>
                  </a:lnTo>
                  <a:lnTo>
                    <a:pt x="179189" y="213502"/>
                  </a:lnTo>
                  <a:lnTo>
                    <a:pt x="171873" y="212775"/>
                  </a:lnTo>
                  <a:close/>
                </a:path>
                <a:path w="1143000" h="633094">
                  <a:moveTo>
                    <a:pt x="236193" y="194092"/>
                  </a:moveTo>
                  <a:lnTo>
                    <a:pt x="204486" y="194092"/>
                  </a:lnTo>
                  <a:lnTo>
                    <a:pt x="213879" y="194722"/>
                  </a:lnTo>
                  <a:lnTo>
                    <a:pt x="223107" y="196009"/>
                  </a:lnTo>
                  <a:lnTo>
                    <a:pt x="231927" y="197789"/>
                  </a:lnTo>
                  <a:lnTo>
                    <a:pt x="236193" y="194092"/>
                  </a:lnTo>
                  <a:close/>
                </a:path>
                <a:path w="1143000" h="633094">
                  <a:moveTo>
                    <a:pt x="218795" y="124269"/>
                  </a:moveTo>
                  <a:lnTo>
                    <a:pt x="206552" y="133019"/>
                  </a:lnTo>
                  <a:lnTo>
                    <a:pt x="247688" y="185534"/>
                  </a:lnTo>
                  <a:lnTo>
                    <a:pt x="259054" y="175907"/>
                  </a:lnTo>
                  <a:lnTo>
                    <a:pt x="218795" y="124269"/>
                  </a:lnTo>
                  <a:close/>
                </a:path>
                <a:path w="1143000" h="633094">
                  <a:moveTo>
                    <a:pt x="198678" y="139153"/>
                  </a:moveTo>
                  <a:lnTo>
                    <a:pt x="186423" y="150533"/>
                  </a:lnTo>
                  <a:lnTo>
                    <a:pt x="186423" y="184657"/>
                  </a:lnTo>
                  <a:lnTo>
                    <a:pt x="238284" y="184657"/>
                  </a:lnTo>
                  <a:lnTo>
                    <a:pt x="233760" y="183487"/>
                  </a:lnTo>
                  <a:lnTo>
                    <a:pt x="222300" y="181382"/>
                  </a:lnTo>
                  <a:lnTo>
                    <a:pt x="211122" y="180289"/>
                  </a:lnTo>
                  <a:lnTo>
                    <a:pt x="199542" y="180289"/>
                  </a:lnTo>
                  <a:lnTo>
                    <a:pt x="198678" y="139153"/>
                  </a:lnTo>
                  <a:close/>
                </a:path>
                <a:path w="1143000" h="633094">
                  <a:moveTo>
                    <a:pt x="210840" y="180261"/>
                  </a:moveTo>
                  <a:lnTo>
                    <a:pt x="199542" y="180289"/>
                  </a:lnTo>
                  <a:lnTo>
                    <a:pt x="211122" y="180289"/>
                  </a:lnTo>
                  <a:lnTo>
                    <a:pt x="210840" y="180261"/>
                  </a:lnTo>
                  <a:close/>
                </a:path>
                <a:path w="1143000" h="633094">
                  <a:moveTo>
                    <a:pt x="240677" y="106768"/>
                  </a:moveTo>
                  <a:lnTo>
                    <a:pt x="228434" y="115519"/>
                  </a:lnTo>
                  <a:lnTo>
                    <a:pt x="266064" y="169786"/>
                  </a:lnTo>
                  <a:lnTo>
                    <a:pt x="293273" y="150533"/>
                  </a:lnTo>
                  <a:lnTo>
                    <a:pt x="271310" y="150533"/>
                  </a:lnTo>
                  <a:lnTo>
                    <a:pt x="240677" y="106768"/>
                  </a:lnTo>
                  <a:close/>
                </a:path>
                <a:path w="1143000" h="633094">
                  <a:moveTo>
                    <a:pt x="294944" y="133908"/>
                  </a:moveTo>
                  <a:lnTo>
                    <a:pt x="271310" y="150533"/>
                  </a:lnTo>
                  <a:lnTo>
                    <a:pt x="293273" y="150533"/>
                  </a:lnTo>
                  <a:lnTo>
                    <a:pt x="301942" y="144399"/>
                  </a:lnTo>
                  <a:lnTo>
                    <a:pt x="294944" y="133908"/>
                  </a:lnTo>
                  <a:close/>
                </a:path>
                <a:path w="1143000" h="633094">
                  <a:moveTo>
                    <a:pt x="287070" y="77889"/>
                  </a:moveTo>
                  <a:lnTo>
                    <a:pt x="273938" y="84886"/>
                  </a:lnTo>
                  <a:lnTo>
                    <a:pt x="306324" y="142659"/>
                  </a:lnTo>
                  <a:lnTo>
                    <a:pt x="338684" y="124269"/>
                  </a:lnTo>
                  <a:lnTo>
                    <a:pt x="312445" y="124269"/>
                  </a:lnTo>
                  <a:lnTo>
                    <a:pt x="287070" y="77889"/>
                  </a:lnTo>
                  <a:close/>
                </a:path>
                <a:path w="1143000" h="633094">
                  <a:moveTo>
                    <a:pt x="337832" y="110274"/>
                  </a:moveTo>
                  <a:lnTo>
                    <a:pt x="312445" y="124269"/>
                  </a:lnTo>
                  <a:lnTo>
                    <a:pt x="338684" y="124269"/>
                  </a:lnTo>
                  <a:lnTo>
                    <a:pt x="344830" y="120776"/>
                  </a:lnTo>
                  <a:lnTo>
                    <a:pt x="337832" y="110274"/>
                  </a:lnTo>
                  <a:close/>
                </a:path>
                <a:path w="1143000" h="633094">
                  <a:moveTo>
                    <a:pt x="397887" y="30521"/>
                  </a:moveTo>
                  <a:lnTo>
                    <a:pt x="379192" y="33079"/>
                  </a:lnTo>
                  <a:lnTo>
                    <a:pt x="360578" y="41135"/>
                  </a:lnTo>
                  <a:lnTo>
                    <a:pt x="379831" y="102400"/>
                  </a:lnTo>
                  <a:lnTo>
                    <a:pt x="399746" y="97692"/>
                  </a:lnTo>
                  <a:lnTo>
                    <a:pt x="416377" y="88390"/>
                  </a:lnTo>
                  <a:lnTo>
                    <a:pt x="417548" y="86639"/>
                  </a:lnTo>
                  <a:lnTo>
                    <a:pt x="390347" y="86639"/>
                  </a:lnTo>
                  <a:lnTo>
                    <a:pt x="378091" y="47256"/>
                  </a:lnTo>
                  <a:lnTo>
                    <a:pt x="385089" y="43751"/>
                  </a:lnTo>
                  <a:lnTo>
                    <a:pt x="395592" y="42011"/>
                  </a:lnTo>
                  <a:lnTo>
                    <a:pt x="417862" y="42011"/>
                  </a:lnTo>
                  <a:lnTo>
                    <a:pt x="414120" y="36331"/>
                  </a:lnTo>
                  <a:lnTo>
                    <a:pt x="397887" y="30521"/>
                  </a:lnTo>
                  <a:close/>
                </a:path>
                <a:path w="1143000" h="633094">
                  <a:moveTo>
                    <a:pt x="417862" y="42011"/>
                  </a:moveTo>
                  <a:lnTo>
                    <a:pt x="395592" y="42011"/>
                  </a:lnTo>
                  <a:lnTo>
                    <a:pt x="400837" y="44627"/>
                  </a:lnTo>
                  <a:lnTo>
                    <a:pt x="408797" y="53165"/>
                  </a:lnTo>
                  <a:lnTo>
                    <a:pt x="411999" y="65638"/>
                  </a:lnTo>
                  <a:lnTo>
                    <a:pt x="406997" y="78108"/>
                  </a:lnTo>
                  <a:lnTo>
                    <a:pt x="390347" y="86639"/>
                  </a:lnTo>
                  <a:lnTo>
                    <a:pt x="417548" y="86639"/>
                  </a:lnTo>
                  <a:lnTo>
                    <a:pt x="426114" y="73837"/>
                  </a:lnTo>
                  <a:lnTo>
                    <a:pt x="425348" y="53378"/>
                  </a:lnTo>
                  <a:lnTo>
                    <a:pt x="417862" y="42011"/>
                  </a:lnTo>
                  <a:close/>
                </a:path>
                <a:path w="1143000" h="633094">
                  <a:moveTo>
                    <a:pt x="471728" y="9626"/>
                  </a:moveTo>
                  <a:lnTo>
                    <a:pt x="428840" y="19253"/>
                  </a:lnTo>
                  <a:lnTo>
                    <a:pt x="441972" y="84010"/>
                  </a:lnTo>
                  <a:lnTo>
                    <a:pt x="487489" y="74383"/>
                  </a:lnTo>
                  <a:lnTo>
                    <a:pt x="486175" y="68262"/>
                  </a:lnTo>
                  <a:lnTo>
                    <a:pt x="454228" y="68262"/>
                  </a:lnTo>
                  <a:lnTo>
                    <a:pt x="450722" y="52501"/>
                  </a:lnTo>
                  <a:lnTo>
                    <a:pt x="476110" y="47256"/>
                  </a:lnTo>
                  <a:lnTo>
                    <a:pt x="475167" y="41135"/>
                  </a:lnTo>
                  <a:lnTo>
                    <a:pt x="448106" y="41135"/>
                  </a:lnTo>
                  <a:lnTo>
                    <a:pt x="445477" y="28003"/>
                  </a:lnTo>
                  <a:lnTo>
                    <a:pt x="474357" y="21882"/>
                  </a:lnTo>
                  <a:lnTo>
                    <a:pt x="471728" y="9626"/>
                  </a:lnTo>
                  <a:close/>
                </a:path>
                <a:path w="1143000" h="633094">
                  <a:moveTo>
                    <a:pt x="493610" y="6121"/>
                  </a:moveTo>
                  <a:lnTo>
                    <a:pt x="477862" y="8750"/>
                  </a:lnTo>
                  <a:lnTo>
                    <a:pt x="485532" y="24121"/>
                  </a:lnTo>
                  <a:lnTo>
                    <a:pt x="493939" y="39820"/>
                  </a:lnTo>
                  <a:lnTo>
                    <a:pt x="502839" y="55520"/>
                  </a:lnTo>
                  <a:lnTo>
                    <a:pt x="511987" y="70891"/>
                  </a:lnTo>
                  <a:lnTo>
                    <a:pt x="525995" y="69138"/>
                  </a:lnTo>
                  <a:lnTo>
                    <a:pt x="530901" y="52501"/>
                  </a:lnTo>
                  <a:lnTo>
                    <a:pt x="517245" y="52501"/>
                  </a:lnTo>
                  <a:lnTo>
                    <a:pt x="493610" y="6121"/>
                  </a:lnTo>
                  <a:close/>
                </a:path>
                <a:path w="1143000" h="633094">
                  <a:moveTo>
                    <a:pt x="484860" y="62141"/>
                  </a:moveTo>
                  <a:lnTo>
                    <a:pt x="454228" y="68262"/>
                  </a:lnTo>
                  <a:lnTo>
                    <a:pt x="486175" y="68262"/>
                  </a:lnTo>
                  <a:lnTo>
                    <a:pt x="484860" y="62141"/>
                  </a:lnTo>
                  <a:close/>
                </a:path>
                <a:path w="1143000" h="633094">
                  <a:moveTo>
                    <a:pt x="543496" y="0"/>
                  </a:moveTo>
                  <a:lnTo>
                    <a:pt x="528624" y="1739"/>
                  </a:lnTo>
                  <a:lnTo>
                    <a:pt x="517245" y="52501"/>
                  </a:lnTo>
                  <a:lnTo>
                    <a:pt x="530901" y="52501"/>
                  </a:lnTo>
                  <a:lnTo>
                    <a:pt x="531068" y="51935"/>
                  </a:lnTo>
                  <a:lnTo>
                    <a:pt x="535732" y="34569"/>
                  </a:lnTo>
                  <a:lnTo>
                    <a:pt x="539902" y="17203"/>
                  </a:lnTo>
                  <a:lnTo>
                    <a:pt x="543496" y="0"/>
                  </a:lnTo>
                  <a:close/>
                </a:path>
                <a:path w="1143000" h="633094">
                  <a:moveTo>
                    <a:pt x="474357" y="35877"/>
                  </a:moveTo>
                  <a:lnTo>
                    <a:pt x="448106" y="41135"/>
                  </a:lnTo>
                  <a:lnTo>
                    <a:pt x="475167" y="41135"/>
                  </a:lnTo>
                  <a:lnTo>
                    <a:pt x="474357" y="35877"/>
                  </a:lnTo>
                  <a:close/>
                </a:path>
                <a:path w="1143000" h="633094">
                  <a:moveTo>
                    <a:pt x="601256" y="876"/>
                  </a:moveTo>
                  <a:lnTo>
                    <a:pt x="556628" y="876"/>
                  </a:lnTo>
                  <a:lnTo>
                    <a:pt x="554875" y="66509"/>
                  </a:lnTo>
                  <a:lnTo>
                    <a:pt x="602132" y="67386"/>
                  </a:lnTo>
                  <a:lnTo>
                    <a:pt x="602132" y="55130"/>
                  </a:lnTo>
                  <a:lnTo>
                    <a:pt x="570623" y="54254"/>
                  </a:lnTo>
                  <a:lnTo>
                    <a:pt x="570623" y="38506"/>
                  </a:lnTo>
                  <a:lnTo>
                    <a:pt x="596887" y="38506"/>
                  </a:lnTo>
                  <a:lnTo>
                    <a:pt x="596887" y="26250"/>
                  </a:lnTo>
                  <a:lnTo>
                    <a:pt x="570623" y="26250"/>
                  </a:lnTo>
                  <a:lnTo>
                    <a:pt x="570623" y="13119"/>
                  </a:lnTo>
                  <a:lnTo>
                    <a:pt x="600450" y="13119"/>
                  </a:lnTo>
                  <a:lnTo>
                    <a:pt x="601256" y="876"/>
                  </a:lnTo>
                  <a:close/>
                </a:path>
                <a:path w="1143000" h="633094">
                  <a:moveTo>
                    <a:pt x="600450" y="13119"/>
                  </a:moveTo>
                  <a:lnTo>
                    <a:pt x="570623" y="13119"/>
                  </a:lnTo>
                  <a:lnTo>
                    <a:pt x="600392" y="13995"/>
                  </a:lnTo>
                  <a:lnTo>
                    <a:pt x="600450" y="13119"/>
                  </a:lnTo>
                  <a:close/>
                </a:path>
                <a:path w="1143000" h="633094">
                  <a:moveTo>
                    <a:pt x="615264" y="1739"/>
                  </a:moveTo>
                  <a:lnTo>
                    <a:pt x="607390" y="67386"/>
                  </a:lnTo>
                  <a:lnTo>
                    <a:pt x="651154" y="72631"/>
                  </a:lnTo>
                  <a:lnTo>
                    <a:pt x="652017" y="59512"/>
                  </a:lnTo>
                  <a:lnTo>
                    <a:pt x="623138" y="56006"/>
                  </a:lnTo>
                  <a:lnTo>
                    <a:pt x="630148" y="3492"/>
                  </a:lnTo>
                  <a:lnTo>
                    <a:pt x="615264" y="1739"/>
                  </a:lnTo>
                  <a:close/>
                </a:path>
                <a:path w="1143000" h="633094">
                  <a:moveTo>
                    <a:pt x="981963" y="174167"/>
                  </a:moveTo>
                  <a:lnTo>
                    <a:pt x="972337" y="182041"/>
                  </a:lnTo>
                  <a:lnTo>
                    <a:pt x="985469" y="196913"/>
                  </a:lnTo>
                  <a:lnTo>
                    <a:pt x="945210" y="231927"/>
                  </a:lnTo>
                  <a:lnTo>
                    <a:pt x="954836" y="243293"/>
                  </a:lnTo>
                  <a:lnTo>
                    <a:pt x="995095" y="208292"/>
                  </a:lnTo>
                  <a:lnTo>
                    <a:pt x="1011746" y="208292"/>
                  </a:lnTo>
                  <a:lnTo>
                    <a:pt x="981963" y="174167"/>
                  </a:lnTo>
                  <a:close/>
                </a:path>
                <a:path w="1143000" h="633094">
                  <a:moveTo>
                    <a:pt x="1011746" y="208292"/>
                  </a:moveTo>
                  <a:lnTo>
                    <a:pt x="995095" y="208292"/>
                  </a:lnTo>
                  <a:lnTo>
                    <a:pt x="1008227" y="223177"/>
                  </a:lnTo>
                  <a:lnTo>
                    <a:pt x="1017854" y="215290"/>
                  </a:lnTo>
                  <a:lnTo>
                    <a:pt x="1011746" y="208292"/>
                  </a:lnTo>
                  <a:close/>
                </a:path>
                <a:path w="1143000" h="633094">
                  <a:moveTo>
                    <a:pt x="937890" y="153162"/>
                  </a:moveTo>
                  <a:lnTo>
                    <a:pt x="925080" y="153162"/>
                  </a:lnTo>
                  <a:lnTo>
                    <a:pt x="924752" y="165904"/>
                  </a:lnTo>
                  <a:lnTo>
                    <a:pt x="923767" y="178974"/>
                  </a:lnTo>
                  <a:lnTo>
                    <a:pt x="922128" y="192045"/>
                  </a:lnTo>
                  <a:lnTo>
                    <a:pt x="919835" y="204787"/>
                  </a:lnTo>
                  <a:lnTo>
                    <a:pt x="929462" y="213550"/>
                  </a:lnTo>
                  <a:lnTo>
                    <a:pt x="954807" y="182918"/>
                  </a:lnTo>
                  <a:lnTo>
                    <a:pt x="935583" y="182918"/>
                  </a:lnTo>
                  <a:lnTo>
                    <a:pt x="936843" y="170825"/>
                  </a:lnTo>
                  <a:lnTo>
                    <a:pt x="937774" y="158408"/>
                  </a:lnTo>
                  <a:lnTo>
                    <a:pt x="937890" y="153162"/>
                  </a:lnTo>
                  <a:close/>
                </a:path>
                <a:path w="1143000" h="633094">
                  <a:moveTo>
                    <a:pt x="928585" y="126022"/>
                  </a:moveTo>
                  <a:lnTo>
                    <a:pt x="885697" y="176784"/>
                  </a:lnTo>
                  <a:lnTo>
                    <a:pt x="897077" y="186410"/>
                  </a:lnTo>
                  <a:lnTo>
                    <a:pt x="925080" y="153162"/>
                  </a:lnTo>
                  <a:lnTo>
                    <a:pt x="937890" y="153162"/>
                  </a:lnTo>
                  <a:lnTo>
                    <a:pt x="938025" y="147027"/>
                  </a:lnTo>
                  <a:lnTo>
                    <a:pt x="938005" y="145275"/>
                  </a:lnTo>
                  <a:lnTo>
                    <a:pt x="937336" y="133908"/>
                  </a:lnTo>
                  <a:lnTo>
                    <a:pt x="928585" y="126022"/>
                  </a:lnTo>
                  <a:close/>
                </a:path>
                <a:path w="1143000" h="633094">
                  <a:moveTo>
                    <a:pt x="960094" y="153162"/>
                  </a:moveTo>
                  <a:lnTo>
                    <a:pt x="935583" y="182918"/>
                  </a:lnTo>
                  <a:lnTo>
                    <a:pt x="954807" y="182918"/>
                  </a:lnTo>
                  <a:lnTo>
                    <a:pt x="971473" y="162775"/>
                  </a:lnTo>
                  <a:lnTo>
                    <a:pt x="960094" y="153162"/>
                  </a:lnTo>
                  <a:close/>
                </a:path>
                <a:path w="1143000" h="633094">
                  <a:moveTo>
                    <a:pt x="883069" y="92760"/>
                  </a:moveTo>
                  <a:lnTo>
                    <a:pt x="844562" y="147027"/>
                  </a:lnTo>
                  <a:lnTo>
                    <a:pt x="883069" y="173278"/>
                  </a:lnTo>
                  <a:lnTo>
                    <a:pt x="890079" y="163652"/>
                  </a:lnTo>
                  <a:lnTo>
                    <a:pt x="863815" y="145275"/>
                  </a:lnTo>
                  <a:lnTo>
                    <a:pt x="873442" y="132143"/>
                  </a:lnTo>
                  <a:lnTo>
                    <a:pt x="895020" y="132143"/>
                  </a:lnTo>
                  <a:lnTo>
                    <a:pt x="880452" y="121653"/>
                  </a:lnTo>
                  <a:lnTo>
                    <a:pt x="887450" y="111150"/>
                  </a:lnTo>
                  <a:lnTo>
                    <a:pt x="909066" y="111150"/>
                  </a:lnTo>
                  <a:lnTo>
                    <a:pt x="883069" y="92760"/>
                  </a:lnTo>
                  <a:close/>
                </a:path>
                <a:path w="1143000" h="633094">
                  <a:moveTo>
                    <a:pt x="895020" y="132143"/>
                  </a:moveTo>
                  <a:lnTo>
                    <a:pt x="873442" y="132143"/>
                  </a:lnTo>
                  <a:lnTo>
                    <a:pt x="895324" y="147027"/>
                  </a:lnTo>
                  <a:lnTo>
                    <a:pt x="902322" y="137401"/>
                  </a:lnTo>
                  <a:lnTo>
                    <a:pt x="895020" y="132143"/>
                  </a:lnTo>
                  <a:close/>
                </a:path>
                <a:path w="1143000" h="633094">
                  <a:moveTo>
                    <a:pt x="858591" y="94513"/>
                  </a:moveTo>
                  <a:lnTo>
                    <a:pt x="843686" y="94513"/>
                  </a:lnTo>
                  <a:lnTo>
                    <a:pt x="825309" y="134772"/>
                  </a:lnTo>
                  <a:lnTo>
                    <a:pt x="838441" y="141782"/>
                  </a:lnTo>
                  <a:lnTo>
                    <a:pt x="845113" y="126548"/>
                  </a:lnTo>
                  <a:lnTo>
                    <a:pt x="851785" y="111150"/>
                  </a:lnTo>
                  <a:lnTo>
                    <a:pt x="858129" y="95752"/>
                  </a:lnTo>
                  <a:lnTo>
                    <a:pt x="858591" y="94513"/>
                  </a:lnTo>
                  <a:close/>
                </a:path>
                <a:path w="1143000" h="633094">
                  <a:moveTo>
                    <a:pt x="909066" y="111150"/>
                  </a:moveTo>
                  <a:lnTo>
                    <a:pt x="887450" y="111150"/>
                  </a:lnTo>
                  <a:lnTo>
                    <a:pt x="911948" y="128650"/>
                  </a:lnTo>
                  <a:lnTo>
                    <a:pt x="918959" y="118148"/>
                  </a:lnTo>
                  <a:lnTo>
                    <a:pt x="909066" y="111150"/>
                  </a:lnTo>
                  <a:close/>
                </a:path>
                <a:path w="1143000" h="633094">
                  <a:moveTo>
                    <a:pt x="819313" y="76136"/>
                  </a:moveTo>
                  <a:lnTo>
                    <a:pt x="807808" y="76136"/>
                  </a:lnTo>
                  <a:lnTo>
                    <a:pt x="805179" y="114642"/>
                  </a:lnTo>
                  <a:lnTo>
                    <a:pt x="813930" y="119900"/>
                  </a:lnTo>
                  <a:lnTo>
                    <a:pt x="836496" y="100647"/>
                  </a:lnTo>
                  <a:lnTo>
                    <a:pt x="818311" y="100647"/>
                  </a:lnTo>
                  <a:lnTo>
                    <a:pt x="819313" y="76136"/>
                  </a:lnTo>
                  <a:close/>
                </a:path>
                <a:path w="1143000" h="633094">
                  <a:moveTo>
                    <a:pt x="806932" y="51638"/>
                  </a:moveTo>
                  <a:lnTo>
                    <a:pt x="797905" y="65188"/>
                  </a:lnTo>
                  <a:lnTo>
                    <a:pt x="789206" y="79313"/>
                  </a:lnTo>
                  <a:lnTo>
                    <a:pt x="780836" y="93602"/>
                  </a:lnTo>
                  <a:lnTo>
                    <a:pt x="772794" y="107645"/>
                  </a:lnTo>
                  <a:lnTo>
                    <a:pt x="785926" y="114642"/>
                  </a:lnTo>
                  <a:lnTo>
                    <a:pt x="807808" y="76136"/>
                  </a:lnTo>
                  <a:lnTo>
                    <a:pt x="819313" y="76136"/>
                  </a:lnTo>
                  <a:lnTo>
                    <a:pt x="820064" y="57759"/>
                  </a:lnTo>
                  <a:lnTo>
                    <a:pt x="806932" y="51638"/>
                  </a:lnTo>
                  <a:close/>
                </a:path>
                <a:path w="1143000" h="633094">
                  <a:moveTo>
                    <a:pt x="851560" y="74383"/>
                  </a:moveTo>
                  <a:lnTo>
                    <a:pt x="818311" y="100647"/>
                  </a:lnTo>
                  <a:lnTo>
                    <a:pt x="836496" y="100647"/>
                  </a:lnTo>
                  <a:lnTo>
                    <a:pt x="843686" y="94513"/>
                  </a:lnTo>
                  <a:lnTo>
                    <a:pt x="858591" y="94513"/>
                  </a:lnTo>
                  <a:lnTo>
                    <a:pt x="863815" y="80517"/>
                  </a:lnTo>
                  <a:lnTo>
                    <a:pt x="851560" y="74383"/>
                  </a:lnTo>
                  <a:close/>
                </a:path>
                <a:path w="1143000" h="633094">
                  <a:moveTo>
                    <a:pt x="742162" y="28003"/>
                  </a:moveTo>
                  <a:lnTo>
                    <a:pt x="722033" y="89268"/>
                  </a:lnTo>
                  <a:lnTo>
                    <a:pt x="736041" y="94513"/>
                  </a:lnTo>
                  <a:lnTo>
                    <a:pt x="743038" y="73507"/>
                  </a:lnTo>
                  <a:lnTo>
                    <a:pt x="775689" y="73507"/>
                  </a:lnTo>
                  <a:lnTo>
                    <a:pt x="780618" y="69789"/>
                  </a:lnTo>
                  <a:lnTo>
                    <a:pt x="782617" y="64431"/>
                  </a:lnTo>
                  <a:lnTo>
                    <a:pt x="759999" y="64431"/>
                  </a:lnTo>
                  <a:lnTo>
                    <a:pt x="753668" y="63297"/>
                  </a:lnTo>
                  <a:lnTo>
                    <a:pt x="747420" y="61264"/>
                  </a:lnTo>
                  <a:lnTo>
                    <a:pt x="752665" y="42875"/>
                  </a:lnTo>
                  <a:lnTo>
                    <a:pt x="779279" y="42875"/>
                  </a:lnTo>
                  <a:lnTo>
                    <a:pt x="761428" y="32384"/>
                  </a:lnTo>
                  <a:lnTo>
                    <a:pt x="742162" y="28003"/>
                  </a:lnTo>
                  <a:close/>
                </a:path>
                <a:path w="1143000" h="633094">
                  <a:moveTo>
                    <a:pt x="698188" y="13452"/>
                  </a:moveTo>
                  <a:lnTo>
                    <a:pt x="674424" y="17214"/>
                  </a:lnTo>
                  <a:lnTo>
                    <a:pt x="659028" y="40258"/>
                  </a:lnTo>
                  <a:lnTo>
                    <a:pt x="663594" y="67920"/>
                  </a:lnTo>
                  <a:lnTo>
                    <a:pt x="683748" y="81060"/>
                  </a:lnTo>
                  <a:lnTo>
                    <a:pt x="707513" y="77299"/>
                  </a:lnTo>
                  <a:lnTo>
                    <a:pt x="713405" y="68479"/>
                  </a:lnTo>
                  <a:lnTo>
                    <a:pt x="689768" y="68479"/>
                  </a:lnTo>
                  <a:lnTo>
                    <a:pt x="676788" y="62433"/>
                  </a:lnTo>
                  <a:lnTo>
                    <a:pt x="673900" y="43751"/>
                  </a:lnTo>
                  <a:lnTo>
                    <a:pt x="681342" y="30436"/>
                  </a:lnTo>
                  <a:lnTo>
                    <a:pt x="692721" y="25817"/>
                  </a:lnTo>
                  <a:lnTo>
                    <a:pt x="717153" y="25817"/>
                  </a:lnTo>
                  <a:lnTo>
                    <a:pt x="698188" y="13452"/>
                  </a:lnTo>
                  <a:close/>
                </a:path>
                <a:path w="1143000" h="633094">
                  <a:moveTo>
                    <a:pt x="775689" y="73507"/>
                  </a:moveTo>
                  <a:lnTo>
                    <a:pt x="743038" y="73507"/>
                  </a:lnTo>
                  <a:lnTo>
                    <a:pt x="750491" y="75410"/>
                  </a:lnTo>
                  <a:lnTo>
                    <a:pt x="758026" y="76903"/>
                  </a:lnTo>
                  <a:lnTo>
                    <a:pt x="765068" y="77574"/>
                  </a:lnTo>
                  <a:lnTo>
                    <a:pt x="771042" y="77012"/>
                  </a:lnTo>
                  <a:lnTo>
                    <a:pt x="775689" y="73507"/>
                  </a:lnTo>
                  <a:close/>
                </a:path>
                <a:path w="1143000" h="633094">
                  <a:moveTo>
                    <a:pt x="717153" y="25817"/>
                  </a:moveTo>
                  <a:lnTo>
                    <a:pt x="692721" y="25817"/>
                  </a:lnTo>
                  <a:lnTo>
                    <a:pt x="703443" y="29730"/>
                  </a:lnTo>
                  <a:lnTo>
                    <a:pt x="708913" y="42011"/>
                  </a:lnTo>
                  <a:lnTo>
                    <a:pt x="703568" y="61726"/>
                  </a:lnTo>
                  <a:lnTo>
                    <a:pt x="689768" y="68479"/>
                  </a:lnTo>
                  <a:lnTo>
                    <a:pt x="713405" y="68479"/>
                  </a:lnTo>
                  <a:lnTo>
                    <a:pt x="722909" y="54254"/>
                  </a:lnTo>
                  <a:lnTo>
                    <a:pt x="718342" y="26593"/>
                  </a:lnTo>
                  <a:lnTo>
                    <a:pt x="717153" y="25817"/>
                  </a:lnTo>
                  <a:close/>
                </a:path>
                <a:path w="1143000" h="633094">
                  <a:moveTo>
                    <a:pt x="779279" y="42875"/>
                  </a:moveTo>
                  <a:lnTo>
                    <a:pt x="752665" y="42875"/>
                  </a:lnTo>
                  <a:lnTo>
                    <a:pt x="764920" y="46380"/>
                  </a:lnTo>
                  <a:lnTo>
                    <a:pt x="771918" y="49885"/>
                  </a:lnTo>
                  <a:lnTo>
                    <a:pt x="769302" y="57759"/>
                  </a:lnTo>
                  <a:lnTo>
                    <a:pt x="765511" y="63106"/>
                  </a:lnTo>
                  <a:lnTo>
                    <a:pt x="759999" y="64431"/>
                  </a:lnTo>
                  <a:lnTo>
                    <a:pt x="782617" y="64431"/>
                  </a:lnTo>
                  <a:lnTo>
                    <a:pt x="785271" y="57318"/>
                  </a:lnTo>
                  <a:lnTo>
                    <a:pt x="780406" y="43537"/>
                  </a:lnTo>
                  <a:lnTo>
                    <a:pt x="779279" y="42875"/>
                  </a:lnTo>
                  <a:close/>
                </a:path>
                <a:path w="1143000" h="633094">
                  <a:moveTo>
                    <a:pt x="1131633" y="465594"/>
                  </a:moveTo>
                  <a:lnTo>
                    <a:pt x="1066863" y="477850"/>
                  </a:lnTo>
                  <a:lnTo>
                    <a:pt x="1070368" y="492734"/>
                  </a:lnTo>
                  <a:lnTo>
                    <a:pt x="1134249" y="479602"/>
                  </a:lnTo>
                  <a:lnTo>
                    <a:pt x="1131633" y="465594"/>
                  </a:lnTo>
                  <a:close/>
                </a:path>
                <a:path w="1143000" h="633094">
                  <a:moveTo>
                    <a:pt x="1059865" y="424472"/>
                  </a:moveTo>
                  <a:lnTo>
                    <a:pt x="1058398" y="439061"/>
                  </a:lnTo>
                  <a:lnTo>
                    <a:pt x="1061937" y="454553"/>
                  </a:lnTo>
                  <a:lnTo>
                    <a:pt x="1070565" y="465943"/>
                  </a:lnTo>
                  <a:lnTo>
                    <a:pt x="1084364" y="468223"/>
                  </a:lnTo>
                  <a:lnTo>
                    <a:pt x="1092010" y="464886"/>
                  </a:lnTo>
                  <a:lnTo>
                    <a:pt x="1096949" y="459254"/>
                  </a:lnTo>
                  <a:lnTo>
                    <a:pt x="1099017" y="453891"/>
                  </a:lnTo>
                  <a:lnTo>
                    <a:pt x="1079988" y="453891"/>
                  </a:lnTo>
                  <a:lnTo>
                    <a:pt x="1075310" y="451742"/>
                  </a:lnTo>
                  <a:lnTo>
                    <a:pt x="1072108" y="444588"/>
                  </a:lnTo>
                  <a:lnTo>
                    <a:pt x="1070368" y="437591"/>
                  </a:lnTo>
                  <a:lnTo>
                    <a:pt x="1070379" y="431436"/>
                  </a:lnTo>
                  <a:lnTo>
                    <a:pt x="1072108" y="426212"/>
                  </a:lnTo>
                  <a:lnTo>
                    <a:pt x="1059865" y="424472"/>
                  </a:lnTo>
                  <a:close/>
                </a:path>
                <a:path w="1143000" h="633094">
                  <a:moveTo>
                    <a:pt x="1126193" y="431436"/>
                  </a:moveTo>
                  <a:lnTo>
                    <a:pt x="1105400" y="431436"/>
                  </a:lnTo>
                  <a:lnTo>
                    <a:pt x="1111281" y="431469"/>
                  </a:lnTo>
                  <a:lnTo>
                    <a:pt x="1115518" y="440026"/>
                  </a:lnTo>
                  <a:lnTo>
                    <a:pt x="1114996" y="453339"/>
                  </a:lnTo>
                  <a:lnTo>
                    <a:pt x="1127252" y="455104"/>
                  </a:lnTo>
                  <a:lnTo>
                    <a:pt x="1126193" y="431436"/>
                  </a:lnTo>
                  <a:close/>
                </a:path>
                <a:path w="1143000" h="633094">
                  <a:moveTo>
                    <a:pt x="1113137" y="416477"/>
                  </a:moveTo>
                  <a:lnTo>
                    <a:pt x="1097342" y="417556"/>
                  </a:lnTo>
                  <a:lnTo>
                    <a:pt x="1087869" y="437591"/>
                  </a:lnTo>
                  <a:lnTo>
                    <a:pt x="1084667" y="449639"/>
                  </a:lnTo>
                  <a:lnTo>
                    <a:pt x="1079988" y="453891"/>
                  </a:lnTo>
                  <a:lnTo>
                    <a:pt x="1099017" y="453891"/>
                  </a:lnTo>
                  <a:lnTo>
                    <a:pt x="1099755" y="451978"/>
                  </a:lnTo>
                  <a:lnTo>
                    <a:pt x="1101001" y="443712"/>
                  </a:lnTo>
                  <a:lnTo>
                    <a:pt x="1105400" y="431436"/>
                  </a:lnTo>
                  <a:lnTo>
                    <a:pt x="1126193" y="431436"/>
                  </a:lnTo>
                  <a:lnTo>
                    <a:pt x="1126143" y="430333"/>
                  </a:lnTo>
                  <a:lnTo>
                    <a:pt x="1113137" y="416477"/>
                  </a:lnTo>
                  <a:close/>
                </a:path>
                <a:path w="1143000" h="633094">
                  <a:moveTo>
                    <a:pt x="1054607" y="377202"/>
                  </a:moveTo>
                  <a:lnTo>
                    <a:pt x="1042365" y="377202"/>
                  </a:lnTo>
                  <a:lnTo>
                    <a:pt x="1042475" y="392087"/>
                  </a:lnTo>
                  <a:lnTo>
                    <a:pt x="1047611" y="406957"/>
                  </a:lnTo>
                  <a:lnTo>
                    <a:pt x="1057372" y="417323"/>
                  </a:lnTo>
                  <a:lnTo>
                    <a:pt x="1071232" y="418338"/>
                  </a:lnTo>
                  <a:lnTo>
                    <a:pt x="1078974" y="413991"/>
                  </a:lnTo>
                  <a:lnTo>
                    <a:pt x="1083270" y="407836"/>
                  </a:lnTo>
                  <a:lnTo>
                    <a:pt x="1084177" y="404444"/>
                  </a:lnTo>
                  <a:lnTo>
                    <a:pt x="1065877" y="404444"/>
                  </a:lnTo>
                  <a:lnTo>
                    <a:pt x="1060669" y="402596"/>
                  </a:lnTo>
                  <a:lnTo>
                    <a:pt x="1056360" y="395579"/>
                  </a:lnTo>
                  <a:lnTo>
                    <a:pt x="1054607" y="389458"/>
                  </a:lnTo>
                  <a:lnTo>
                    <a:pt x="1053731" y="383336"/>
                  </a:lnTo>
                  <a:lnTo>
                    <a:pt x="1054607" y="377202"/>
                  </a:lnTo>
                  <a:close/>
                </a:path>
                <a:path w="1143000" h="633094">
                  <a:moveTo>
                    <a:pt x="1094978" y="364077"/>
                  </a:moveTo>
                  <a:lnTo>
                    <a:pt x="1079398" y="366865"/>
                  </a:lnTo>
                  <a:lnTo>
                    <a:pt x="1072108" y="387705"/>
                  </a:lnTo>
                  <a:lnTo>
                    <a:pt x="1070264" y="399890"/>
                  </a:lnTo>
                  <a:lnTo>
                    <a:pt x="1065877" y="404444"/>
                  </a:lnTo>
                  <a:lnTo>
                    <a:pt x="1084177" y="404444"/>
                  </a:lnTo>
                  <a:lnTo>
                    <a:pt x="1085267" y="400369"/>
                  </a:lnTo>
                  <a:lnTo>
                    <a:pt x="1086135" y="391997"/>
                  </a:lnTo>
                  <a:lnTo>
                    <a:pt x="1088796" y="379543"/>
                  </a:lnTo>
                  <a:lnTo>
                    <a:pt x="1094430" y="379064"/>
                  </a:lnTo>
                  <a:lnTo>
                    <a:pt x="1109831" y="379064"/>
                  </a:lnTo>
                  <a:lnTo>
                    <a:pt x="1109409" y="376386"/>
                  </a:lnTo>
                  <a:lnTo>
                    <a:pt x="1094978" y="364077"/>
                  </a:lnTo>
                  <a:close/>
                </a:path>
                <a:path w="1143000" h="633094">
                  <a:moveTo>
                    <a:pt x="1109831" y="379064"/>
                  </a:moveTo>
                  <a:lnTo>
                    <a:pt x="1094430" y="379064"/>
                  </a:lnTo>
                  <a:lnTo>
                    <a:pt x="1099409" y="387284"/>
                  </a:lnTo>
                  <a:lnTo>
                    <a:pt x="1100124" y="400837"/>
                  </a:lnTo>
                  <a:lnTo>
                    <a:pt x="1113256" y="400837"/>
                  </a:lnTo>
                  <a:lnTo>
                    <a:pt x="1109831" y="379064"/>
                  </a:lnTo>
                  <a:close/>
                </a:path>
                <a:path w="1143000" h="633094">
                  <a:moveTo>
                    <a:pt x="1089621" y="332574"/>
                  </a:moveTo>
                  <a:lnTo>
                    <a:pt x="1030109" y="360578"/>
                  </a:lnTo>
                  <a:lnTo>
                    <a:pt x="1036231" y="373710"/>
                  </a:lnTo>
                  <a:lnTo>
                    <a:pt x="1095743" y="345693"/>
                  </a:lnTo>
                  <a:lnTo>
                    <a:pt x="1089621" y="332574"/>
                  </a:lnTo>
                  <a:close/>
                </a:path>
                <a:path w="1143000" h="633094">
                  <a:moveTo>
                    <a:pt x="1080316" y="316814"/>
                  </a:moveTo>
                  <a:lnTo>
                    <a:pt x="1057236" y="316814"/>
                  </a:lnTo>
                  <a:lnTo>
                    <a:pt x="1020483" y="340448"/>
                  </a:lnTo>
                  <a:lnTo>
                    <a:pt x="1027480" y="352704"/>
                  </a:lnTo>
                  <a:lnTo>
                    <a:pt x="1041386" y="343992"/>
                  </a:lnTo>
                  <a:lnTo>
                    <a:pt x="1055376" y="334868"/>
                  </a:lnTo>
                  <a:lnTo>
                    <a:pt x="1069203" y="325252"/>
                  </a:lnTo>
                  <a:lnTo>
                    <a:pt x="1080316" y="316814"/>
                  </a:lnTo>
                  <a:close/>
                </a:path>
                <a:path w="1143000" h="633094">
                  <a:moveTo>
                    <a:pt x="1051112" y="281813"/>
                  </a:moveTo>
                  <a:lnTo>
                    <a:pt x="1037107" y="281813"/>
                  </a:lnTo>
                  <a:lnTo>
                    <a:pt x="1014349" y="312445"/>
                  </a:lnTo>
                  <a:lnTo>
                    <a:pt x="1019606" y="321195"/>
                  </a:lnTo>
                  <a:lnTo>
                    <a:pt x="1057236" y="316814"/>
                  </a:lnTo>
                  <a:lnTo>
                    <a:pt x="1080316" y="316814"/>
                  </a:lnTo>
                  <a:lnTo>
                    <a:pt x="1082624" y="315061"/>
                  </a:lnTo>
                  <a:lnTo>
                    <a:pt x="1078308" y="308063"/>
                  </a:lnTo>
                  <a:lnTo>
                    <a:pt x="1032738" y="308063"/>
                  </a:lnTo>
                  <a:lnTo>
                    <a:pt x="1051112" y="281813"/>
                  </a:lnTo>
                  <a:close/>
                </a:path>
                <a:path w="1143000" h="633094">
                  <a:moveTo>
                    <a:pt x="1075613" y="303695"/>
                  </a:moveTo>
                  <a:lnTo>
                    <a:pt x="1032738" y="308063"/>
                  </a:lnTo>
                  <a:lnTo>
                    <a:pt x="1078308" y="308063"/>
                  </a:lnTo>
                  <a:lnTo>
                    <a:pt x="1075613" y="303695"/>
                  </a:lnTo>
                  <a:close/>
                </a:path>
                <a:path w="1143000" h="633094">
                  <a:moveTo>
                    <a:pt x="1050239" y="260807"/>
                  </a:moveTo>
                  <a:lnTo>
                    <a:pt x="1035520" y="267150"/>
                  </a:lnTo>
                  <a:lnTo>
                    <a:pt x="1020478" y="274151"/>
                  </a:lnTo>
                  <a:lnTo>
                    <a:pt x="1005438" y="281481"/>
                  </a:lnTo>
                  <a:lnTo>
                    <a:pt x="990726" y="288810"/>
                  </a:lnTo>
                  <a:lnTo>
                    <a:pt x="997724" y="301942"/>
                  </a:lnTo>
                  <a:lnTo>
                    <a:pt x="1037107" y="281813"/>
                  </a:lnTo>
                  <a:lnTo>
                    <a:pt x="1051112" y="281813"/>
                  </a:lnTo>
                  <a:lnTo>
                    <a:pt x="1057236" y="273062"/>
                  </a:lnTo>
                  <a:lnTo>
                    <a:pt x="1050239" y="260807"/>
                  </a:lnTo>
                  <a:close/>
                </a:path>
                <a:path w="1143000" h="633094">
                  <a:moveTo>
                    <a:pt x="1104493" y="496227"/>
                  </a:moveTo>
                  <a:lnTo>
                    <a:pt x="1079717" y="508454"/>
                  </a:lnTo>
                  <a:lnTo>
                    <a:pt x="1072989" y="531674"/>
                  </a:lnTo>
                  <a:lnTo>
                    <a:pt x="1083328" y="553582"/>
                  </a:lnTo>
                  <a:lnTo>
                    <a:pt x="1109751" y="561873"/>
                  </a:lnTo>
                  <a:lnTo>
                    <a:pt x="1134897" y="549153"/>
                  </a:lnTo>
                  <a:lnTo>
                    <a:pt x="1136027" y="545201"/>
                  </a:lnTo>
                  <a:lnTo>
                    <a:pt x="1097000" y="545201"/>
                  </a:lnTo>
                  <a:lnTo>
                    <a:pt x="1086551" y="533971"/>
                  </a:lnTo>
                  <a:lnTo>
                    <a:pt x="1088575" y="519626"/>
                  </a:lnTo>
                  <a:lnTo>
                    <a:pt x="1105369" y="511111"/>
                  </a:lnTo>
                  <a:lnTo>
                    <a:pt x="1134476" y="511111"/>
                  </a:lnTo>
                  <a:lnTo>
                    <a:pt x="1131039" y="504025"/>
                  </a:lnTo>
                  <a:lnTo>
                    <a:pt x="1104493" y="496227"/>
                  </a:lnTo>
                  <a:close/>
                </a:path>
                <a:path w="1143000" h="633094">
                  <a:moveTo>
                    <a:pt x="1134476" y="511111"/>
                  </a:moveTo>
                  <a:lnTo>
                    <a:pt x="1105369" y="511111"/>
                  </a:lnTo>
                  <a:lnTo>
                    <a:pt x="1120086" y="514460"/>
                  </a:lnTo>
                  <a:lnTo>
                    <a:pt x="1127909" y="524127"/>
                  </a:lnTo>
                  <a:lnTo>
                    <a:pt x="1127526" y="535602"/>
                  </a:lnTo>
                  <a:lnTo>
                    <a:pt x="1117625" y="544372"/>
                  </a:lnTo>
                  <a:lnTo>
                    <a:pt x="1097000" y="545201"/>
                  </a:lnTo>
                  <a:lnTo>
                    <a:pt x="1136027" y="545201"/>
                  </a:lnTo>
                  <a:lnTo>
                    <a:pt x="1141583" y="525768"/>
                  </a:lnTo>
                  <a:lnTo>
                    <a:pt x="1134476" y="511111"/>
                  </a:lnTo>
                  <a:close/>
                </a:path>
                <a:path w="1143000" h="633094">
                  <a:moveTo>
                    <a:pt x="1077366" y="571500"/>
                  </a:moveTo>
                  <a:lnTo>
                    <a:pt x="1076490" y="585495"/>
                  </a:lnTo>
                  <a:lnTo>
                    <a:pt x="1119377" y="589000"/>
                  </a:lnTo>
                  <a:lnTo>
                    <a:pt x="1108572" y="596549"/>
                  </a:lnTo>
                  <a:lnTo>
                    <a:pt x="1097276" y="603442"/>
                  </a:lnTo>
                  <a:lnTo>
                    <a:pt x="1085652" y="609679"/>
                  </a:lnTo>
                  <a:lnTo>
                    <a:pt x="1073861" y="615264"/>
                  </a:lnTo>
                  <a:lnTo>
                    <a:pt x="1072997" y="627506"/>
                  </a:lnTo>
                  <a:lnTo>
                    <a:pt x="1138631" y="632764"/>
                  </a:lnTo>
                  <a:lnTo>
                    <a:pt x="1140383" y="617880"/>
                  </a:lnTo>
                  <a:lnTo>
                    <a:pt x="1101001" y="615264"/>
                  </a:lnTo>
                  <a:lnTo>
                    <a:pt x="1111609" y="609173"/>
                  </a:lnTo>
                  <a:lnTo>
                    <a:pt x="1122219" y="602675"/>
                  </a:lnTo>
                  <a:lnTo>
                    <a:pt x="1132501" y="595686"/>
                  </a:lnTo>
                  <a:lnTo>
                    <a:pt x="1142123" y="588124"/>
                  </a:lnTo>
                  <a:lnTo>
                    <a:pt x="1143000" y="575868"/>
                  </a:lnTo>
                  <a:lnTo>
                    <a:pt x="1077366" y="571500"/>
                  </a:lnTo>
                  <a:close/>
                </a:path>
              </a:pathLst>
            </a:custGeom>
            <a:solidFill>
              <a:srgbClr val="616161"/>
            </a:solidFill>
          </p:spPr>
          <p:txBody>
            <a:bodyPr wrap="square" lIns="0" tIns="0" rIns="0" bIns="0" rtlCol="0"/>
            <a:lstStyle/>
            <a:p>
              <a:endParaRPr/>
            </a:p>
          </p:txBody>
        </p:sp>
        <p:sp>
          <p:nvSpPr>
            <p:cNvPr id="33" name="object 8"/>
            <p:cNvSpPr/>
            <p:nvPr/>
          </p:nvSpPr>
          <p:spPr>
            <a:xfrm>
              <a:off x="9039820" y="1078307"/>
              <a:ext cx="974750" cy="336497"/>
            </a:xfrm>
            <a:custGeom>
              <a:avLst/>
              <a:gdLst/>
              <a:ahLst/>
              <a:cxnLst/>
              <a:rect l="l" t="t" r="r" b="b"/>
              <a:pathLst>
                <a:path w="1015365" h="354965">
                  <a:moveTo>
                    <a:pt x="162920" y="200418"/>
                  </a:moveTo>
                  <a:lnTo>
                    <a:pt x="144411" y="200418"/>
                  </a:lnTo>
                  <a:lnTo>
                    <a:pt x="163664" y="217042"/>
                  </a:lnTo>
                  <a:lnTo>
                    <a:pt x="158407" y="231051"/>
                  </a:lnTo>
                  <a:lnTo>
                    <a:pt x="169786" y="241553"/>
                  </a:lnTo>
                  <a:lnTo>
                    <a:pt x="176677" y="224622"/>
                  </a:lnTo>
                  <a:lnTo>
                    <a:pt x="182913" y="207854"/>
                  </a:lnTo>
                  <a:lnTo>
                    <a:pt x="183642" y="205663"/>
                  </a:lnTo>
                  <a:lnTo>
                    <a:pt x="168909" y="205663"/>
                  </a:lnTo>
                  <a:lnTo>
                    <a:pt x="162920" y="200418"/>
                  </a:lnTo>
                  <a:close/>
                </a:path>
                <a:path w="1015365" h="354965">
                  <a:moveTo>
                    <a:pt x="182918" y="164528"/>
                  </a:moveTo>
                  <a:lnTo>
                    <a:pt x="166794" y="172063"/>
                  </a:lnTo>
                  <a:lnTo>
                    <a:pt x="151080" y="180173"/>
                  </a:lnTo>
                  <a:lnTo>
                    <a:pt x="135531" y="188776"/>
                  </a:lnTo>
                  <a:lnTo>
                    <a:pt x="119900" y="197789"/>
                  </a:lnTo>
                  <a:lnTo>
                    <a:pt x="131279" y="207416"/>
                  </a:lnTo>
                  <a:lnTo>
                    <a:pt x="144411" y="200418"/>
                  </a:lnTo>
                  <a:lnTo>
                    <a:pt x="162920" y="200418"/>
                  </a:lnTo>
                  <a:lnTo>
                    <a:pt x="154914" y="193408"/>
                  </a:lnTo>
                  <a:lnTo>
                    <a:pt x="177660" y="180289"/>
                  </a:lnTo>
                  <a:lnTo>
                    <a:pt x="191636" y="180289"/>
                  </a:lnTo>
                  <a:lnTo>
                    <a:pt x="193420" y="174155"/>
                  </a:lnTo>
                  <a:lnTo>
                    <a:pt x="182918" y="164528"/>
                  </a:lnTo>
                  <a:close/>
                </a:path>
                <a:path w="1015365" h="354965">
                  <a:moveTo>
                    <a:pt x="191636" y="180289"/>
                  </a:moveTo>
                  <a:lnTo>
                    <a:pt x="177660" y="180289"/>
                  </a:lnTo>
                  <a:lnTo>
                    <a:pt x="168909" y="205663"/>
                  </a:lnTo>
                  <a:lnTo>
                    <a:pt x="183642" y="205663"/>
                  </a:lnTo>
                  <a:lnTo>
                    <a:pt x="188493" y="191086"/>
                  </a:lnTo>
                  <a:lnTo>
                    <a:pt x="191636" y="180289"/>
                  </a:lnTo>
                  <a:close/>
                </a:path>
                <a:path w="1015365" h="354965">
                  <a:moveTo>
                    <a:pt x="125282" y="148780"/>
                  </a:moveTo>
                  <a:lnTo>
                    <a:pt x="106768" y="148780"/>
                  </a:lnTo>
                  <a:lnTo>
                    <a:pt x="112026" y="154025"/>
                  </a:lnTo>
                  <a:lnTo>
                    <a:pt x="110548" y="161231"/>
                  </a:lnTo>
                  <a:lnTo>
                    <a:pt x="108742" y="168355"/>
                  </a:lnTo>
                  <a:lnTo>
                    <a:pt x="106609" y="175315"/>
                  </a:lnTo>
                  <a:lnTo>
                    <a:pt x="104152" y="182029"/>
                  </a:lnTo>
                  <a:lnTo>
                    <a:pt x="115519" y="194284"/>
                  </a:lnTo>
                  <a:lnTo>
                    <a:pt x="118120" y="186914"/>
                  </a:lnTo>
                  <a:lnTo>
                    <a:pt x="120557" y="179297"/>
                  </a:lnTo>
                  <a:lnTo>
                    <a:pt x="122666" y="171515"/>
                  </a:lnTo>
                  <a:lnTo>
                    <a:pt x="124282" y="163652"/>
                  </a:lnTo>
                  <a:lnTo>
                    <a:pt x="141156" y="163652"/>
                  </a:lnTo>
                  <a:lnTo>
                    <a:pt x="149767" y="157638"/>
                  </a:lnTo>
                  <a:lnTo>
                    <a:pt x="150973" y="151020"/>
                  </a:lnTo>
                  <a:lnTo>
                    <a:pt x="128060" y="151020"/>
                  </a:lnTo>
                  <a:lnTo>
                    <a:pt x="125282" y="148780"/>
                  </a:lnTo>
                  <a:close/>
                </a:path>
                <a:path w="1015365" h="354965">
                  <a:moveTo>
                    <a:pt x="127774" y="110274"/>
                  </a:moveTo>
                  <a:lnTo>
                    <a:pt x="79641" y="154025"/>
                  </a:lnTo>
                  <a:lnTo>
                    <a:pt x="89268" y="165404"/>
                  </a:lnTo>
                  <a:lnTo>
                    <a:pt x="106768" y="148780"/>
                  </a:lnTo>
                  <a:lnTo>
                    <a:pt x="125282" y="148780"/>
                  </a:lnTo>
                  <a:lnTo>
                    <a:pt x="115519" y="140906"/>
                  </a:lnTo>
                  <a:lnTo>
                    <a:pt x="129527" y="128650"/>
                  </a:lnTo>
                  <a:lnTo>
                    <a:pt x="144667" y="128650"/>
                  </a:lnTo>
                  <a:lnTo>
                    <a:pt x="141782" y="123393"/>
                  </a:lnTo>
                  <a:lnTo>
                    <a:pt x="127774" y="110274"/>
                  </a:lnTo>
                  <a:close/>
                </a:path>
                <a:path w="1015365" h="354965">
                  <a:moveTo>
                    <a:pt x="141156" y="163652"/>
                  </a:moveTo>
                  <a:lnTo>
                    <a:pt x="124282" y="163652"/>
                  </a:lnTo>
                  <a:lnTo>
                    <a:pt x="138707" y="165362"/>
                  </a:lnTo>
                  <a:lnTo>
                    <a:pt x="141156" y="163652"/>
                  </a:lnTo>
                  <a:close/>
                </a:path>
                <a:path w="1015365" h="354965">
                  <a:moveTo>
                    <a:pt x="144667" y="128650"/>
                  </a:moveTo>
                  <a:lnTo>
                    <a:pt x="129527" y="128650"/>
                  </a:lnTo>
                  <a:lnTo>
                    <a:pt x="133032" y="133019"/>
                  </a:lnTo>
                  <a:lnTo>
                    <a:pt x="136525" y="136525"/>
                  </a:lnTo>
                  <a:lnTo>
                    <a:pt x="138277" y="139153"/>
                  </a:lnTo>
                  <a:lnTo>
                    <a:pt x="138264" y="142856"/>
                  </a:lnTo>
                  <a:lnTo>
                    <a:pt x="138045" y="146312"/>
                  </a:lnTo>
                  <a:lnTo>
                    <a:pt x="135104" y="150963"/>
                  </a:lnTo>
                  <a:lnTo>
                    <a:pt x="128060" y="151020"/>
                  </a:lnTo>
                  <a:lnTo>
                    <a:pt x="150973" y="151020"/>
                  </a:lnTo>
                  <a:lnTo>
                    <a:pt x="152460" y="142856"/>
                  </a:lnTo>
                  <a:lnTo>
                    <a:pt x="144667" y="128650"/>
                  </a:lnTo>
                  <a:close/>
                </a:path>
                <a:path w="1015365" h="354965">
                  <a:moveTo>
                    <a:pt x="98894" y="69138"/>
                  </a:moveTo>
                  <a:lnTo>
                    <a:pt x="44627" y="105892"/>
                  </a:lnTo>
                  <a:lnTo>
                    <a:pt x="70015" y="145275"/>
                  </a:lnTo>
                  <a:lnTo>
                    <a:pt x="80517" y="138277"/>
                  </a:lnTo>
                  <a:lnTo>
                    <a:pt x="63017" y="111150"/>
                  </a:lnTo>
                  <a:lnTo>
                    <a:pt x="76136" y="102387"/>
                  </a:lnTo>
                  <a:lnTo>
                    <a:pt x="90531" y="102387"/>
                  </a:lnTo>
                  <a:lnTo>
                    <a:pt x="85775" y="95389"/>
                  </a:lnTo>
                  <a:lnTo>
                    <a:pt x="97142" y="88391"/>
                  </a:lnTo>
                  <a:lnTo>
                    <a:pt x="111734" y="88391"/>
                  </a:lnTo>
                  <a:lnTo>
                    <a:pt x="98894" y="69138"/>
                  </a:lnTo>
                  <a:close/>
                </a:path>
                <a:path w="1015365" h="354965">
                  <a:moveTo>
                    <a:pt x="90531" y="102387"/>
                  </a:moveTo>
                  <a:lnTo>
                    <a:pt x="76136" y="102387"/>
                  </a:lnTo>
                  <a:lnTo>
                    <a:pt x="91020" y="124269"/>
                  </a:lnTo>
                  <a:lnTo>
                    <a:pt x="100647" y="117271"/>
                  </a:lnTo>
                  <a:lnTo>
                    <a:pt x="90531" y="102387"/>
                  </a:lnTo>
                  <a:close/>
                </a:path>
                <a:path w="1015365" h="354965">
                  <a:moveTo>
                    <a:pt x="111734" y="88391"/>
                  </a:moveTo>
                  <a:lnTo>
                    <a:pt x="97142" y="88391"/>
                  </a:lnTo>
                  <a:lnTo>
                    <a:pt x="113779" y="112890"/>
                  </a:lnTo>
                  <a:lnTo>
                    <a:pt x="123405" y="105892"/>
                  </a:lnTo>
                  <a:lnTo>
                    <a:pt x="111734" y="88391"/>
                  </a:lnTo>
                  <a:close/>
                </a:path>
                <a:path w="1015365" h="354965">
                  <a:moveTo>
                    <a:pt x="90144" y="58635"/>
                  </a:moveTo>
                  <a:lnTo>
                    <a:pt x="65646" y="58635"/>
                  </a:lnTo>
                  <a:lnTo>
                    <a:pt x="28003" y="81381"/>
                  </a:lnTo>
                  <a:lnTo>
                    <a:pt x="34137" y="93637"/>
                  </a:lnTo>
                  <a:lnTo>
                    <a:pt x="48180" y="85460"/>
                  </a:lnTo>
                  <a:lnTo>
                    <a:pt x="62469" y="76793"/>
                  </a:lnTo>
                  <a:lnTo>
                    <a:pt x="76594" y="67798"/>
                  </a:lnTo>
                  <a:lnTo>
                    <a:pt x="90144" y="58635"/>
                  </a:lnTo>
                  <a:close/>
                </a:path>
                <a:path w="1015365" h="354965">
                  <a:moveTo>
                    <a:pt x="61331" y="22745"/>
                  </a:moveTo>
                  <a:lnTo>
                    <a:pt x="46393" y="22745"/>
                  </a:lnTo>
                  <a:lnTo>
                    <a:pt x="21882" y="52501"/>
                  </a:lnTo>
                  <a:lnTo>
                    <a:pt x="27127" y="62141"/>
                  </a:lnTo>
                  <a:lnTo>
                    <a:pt x="65646" y="58635"/>
                  </a:lnTo>
                  <a:lnTo>
                    <a:pt x="90144" y="58635"/>
                  </a:lnTo>
                  <a:lnTo>
                    <a:pt x="85336" y="49009"/>
                  </a:lnTo>
                  <a:lnTo>
                    <a:pt x="41135" y="49009"/>
                  </a:lnTo>
                  <a:lnTo>
                    <a:pt x="61331" y="22745"/>
                  </a:lnTo>
                  <a:close/>
                </a:path>
                <a:path w="1015365" h="354965">
                  <a:moveTo>
                    <a:pt x="84023" y="46380"/>
                  </a:moveTo>
                  <a:lnTo>
                    <a:pt x="41135" y="49009"/>
                  </a:lnTo>
                  <a:lnTo>
                    <a:pt x="85336" y="49009"/>
                  </a:lnTo>
                  <a:lnTo>
                    <a:pt x="84023" y="46380"/>
                  </a:lnTo>
                  <a:close/>
                </a:path>
                <a:path w="1015365" h="354965">
                  <a:moveTo>
                    <a:pt x="60388" y="2616"/>
                  </a:moveTo>
                  <a:lnTo>
                    <a:pt x="45168" y="8323"/>
                  </a:lnTo>
                  <a:lnTo>
                    <a:pt x="29865" y="14766"/>
                  </a:lnTo>
                  <a:lnTo>
                    <a:pt x="14727" y="21700"/>
                  </a:lnTo>
                  <a:lnTo>
                    <a:pt x="0" y="28879"/>
                  </a:lnTo>
                  <a:lnTo>
                    <a:pt x="6134" y="41122"/>
                  </a:lnTo>
                  <a:lnTo>
                    <a:pt x="46393" y="22745"/>
                  </a:lnTo>
                  <a:lnTo>
                    <a:pt x="61331" y="22745"/>
                  </a:lnTo>
                  <a:lnTo>
                    <a:pt x="67386" y="14871"/>
                  </a:lnTo>
                  <a:lnTo>
                    <a:pt x="60388" y="2616"/>
                  </a:lnTo>
                  <a:close/>
                </a:path>
                <a:path w="1015365" h="354965">
                  <a:moveTo>
                    <a:pt x="447946" y="330822"/>
                  </a:moveTo>
                  <a:lnTo>
                    <a:pt x="408711" y="330822"/>
                  </a:lnTo>
                  <a:lnTo>
                    <a:pt x="434098" y="335191"/>
                  </a:lnTo>
                  <a:lnTo>
                    <a:pt x="435851" y="350075"/>
                  </a:lnTo>
                  <a:lnTo>
                    <a:pt x="451599" y="353567"/>
                  </a:lnTo>
                  <a:lnTo>
                    <a:pt x="448744" y="335191"/>
                  </a:lnTo>
                  <a:lnTo>
                    <a:pt x="447946" y="330822"/>
                  </a:lnTo>
                  <a:close/>
                </a:path>
                <a:path w="1015365" h="354965">
                  <a:moveTo>
                    <a:pt x="423595" y="280936"/>
                  </a:moveTo>
                  <a:lnTo>
                    <a:pt x="413488" y="295603"/>
                  </a:lnTo>
                  <a:lnTo>
                    <a:pt x="404118" y="310473"/>
                  </a:lnTo>
                  <a:lnTo>
                    <a:pt x="395040" y="325735"/>
                  </a:lnTo>
                  <a:lnTo>
                    <a:pt x="385965" y="341325"/>
                  </a:lnTo>
                  <a:lnTo>
                    <a:pt x="401713" y="343941"/>
                  </a:lnTo>
                  <a:lnTo>
                    <a:pt x="408711" y="330822"/>
                  </a:lnTo>
                  <a:lnTo>
                    <a:pt x="447946" y="330822"/>
                  </a:lnTo>
                  <a:lnTo>
                    <a:pt x="446504" y="322935"/>
                  </a:lnTo>
                  <a:lnTo>
                    <a:pt x="432346" y="322935"/>
                  </a:lnTo>
                  <a:lnTo>
                    <a:pt x="413969" y="320319"/>
                  </a:lnTo>
                  <a:lnTo>
                    <a:pt x="427964" y="296684"/>
                  </a:lnTo>
                  <a:lnTo>
                    <a:pt x="440882" y="296684"/>
                  </a:lnTo>
                  <a:lnTo>
                    <a:pt x="437591" y="283552"/>
                  </a:lnTo>
                  <a:lnTo>
                    <a:pt x="423595" y="280936"/>
                  </a:lnTo>
                  <a:close/>
                </a:path>
                <a:path w="1015365" h="354965">
                  <a:moveTo>
                    <a:pt x="362004" y="287058"/>
                  </a:moveTo>
                  <a:lnTo>
                    <a:pt x="348322" y="287058"/>
                  </a:lnTo>
                  <a:lnTo>
                    <a:pt x="352743" y="299040"/>
                  </a:lnTo>
                  <a:lnTo>
                    <a:pt x="356809" y="311559"/>
                  </a:lnTo>
                  <a:lnTo>
                    <a:pt x="360265" y="323982"/>
                  </a:lnTo>
                  <a:lnTo>
                    <a:pt x="363207" y="336943"/>
                  </a:lnTo>
                  <a:lnTo>
                    <a:pt x="375462" y="340448"/>
                  </a:lnTo>
                  <a:lnTo>
                    <a:pt x="384821" y="309816"/>
                  </a:lnTo>
                  <a:lnTo>
                    <a:pt x="369328" y="309816"/>
                  </a:lnTo>
                  <a:lnTo>
                    <a:pt x="365858" y="298395"/>
                  </a:lnTo>
                  <a:lnTo>
                    <a:pt x="362004" y="287058"/>
                  </a:lnTo>
                  <a:close/>
                </a:path>
                <a:path w="1015365" h="354965">
                  <a:moveTo>
                    <a:pt x="340448" y="260794"/>
                  </a:moveTo>
                  <a:lnTo>
                    <a:pt x="321195" y="323811"/>
                  </a:lnTo>
                  <a:lnTo>
                    <a:pt x="335203" y="328193"/>
                  </a:lnTo>
                  <a:lnTo>
                    <a:pt x="348322" y="287058"/>
                  </a:lnTo>
                  <a:lnTo>
                    <a:pt x="362004" y="287058"/>
                  </a:lnTo>
                  <a:lnTo>
                    <a:pt x="361892" y="286729"/>
                  </a:lnTo>
                  <a:lnTo>
                    <a:pt x="357270" y="275228"/>
                  </a:lnTo>
                  <a:lnTo>
                    <a:pt x="351828" y="264299"/>
                  </a:lnTo>
                  <a:lnTo>
                    <a:pt x="340448" y="260794"/>
                  </a:lnTo>
                  <a:close/>
                </a:path>
                <a:path w="1015365" h="354965">
                  <a:moveTo>
                    <a:pt x="440882" y="296684"/>
                  </a:moveTo>
                  <a:lnTo>
                    <a:pt x="427964" y="296684"/>
                  </a:lnTo>
                  <a:lnTo>
                    <a:pt x="432346" y="322935"/>
                  </a:lnTo>
                  <a:lnTo>
                    <a:pt x="446504" y="322935"/>
                  </a:lnTo>
                  <a:lnTo>
                    <a:pt x="445585" y="317907"/>
                  </a:lnTo>
                  <a:lnTo>
                    <a:pt x="441876" y="300648"/>
                  </a:lnTo>
                  <a:lnTo>
                    <a:pt x="440882" y="296684"/>
                  </a:lnTo>
                  <a:close/>
                </a:path>
                <a:path w="1015365" h="354965">
                  <a:moveTo>
                    <a:pt x="285318" y="236296"/>
                  </a:moveTo>
                  <a:lnTo>
                    <a:pt x="267804" y="273050"/>
                  </a:lnTo>
                  <a:lnTo>
                    <a:pt x="264886" y="283552"/>
                  </a:lnTo>
                  <a:lnTo>
                    <a:pt x="264898" y="284429"/>
                  </a:lnTo>
                  <a:lnTo>
                    <a:pt x="296800" y="311559"/>
                  </a:lnTo>
                  <a:lnTo>
                    <a:pt x="304198" y="309535"/>
                  </a:lnTo>
                  <a:lnTo>
                    <a:pt x="310692" y="304558"/>
                  </a:lnTo>
                  <a:lnTo>
                    <a:pt x="315674" y="297449"/>
                  </a:lnTo>
                  <a:lnTo>
                    <a:pt x="288158" y="297449"/>
                  </a:lnTo>
                  <a:lnTo>
                    <a:pt x="281536" y="292868"/>
                  </a:lnTo>
                  <a:lnTo>
                    <a:pt x="293832" y="251571"/>
                  </a:lnTo>
                  <a:lnTo>
                    <a:pt x="298437" y="242417"/>
                  </a:lnTo>
                  <a:lnTo>
                    <a:pt x="285318" y="236296"/>
                  </a:lnTo>
                  <a:close/>
                </a:path>
                <a:path w="1015365" h="354965">
                  <a:moveTo>
                    <a:pt x="380707" y="273050"/>
                  </a:moveTo>
                  <a:lnTo>
                    <a:pt x="369328" y="309816"/>
                  </a:lnTo>
                  <a:lnTo>
                    <a:pt x="384821" y="309816"/>
                  </a:lnTo>
                  <a:lnTo>
                    <a:pt x="394715" y="277431"/>
                  </a:lnTo>
                  <a:lnTo>
                    <a:pt x="380707" y="273050"/>
                  </a:lnTo>
                  <a:close/>
                </a:path>
                <a:path w="1015365" h="354965">
                  <a:moveTo>
                    <a:pt x="320319" y="252920"/>
                  </a:moveTo>
                  <a:lnTo>
                    <a:pt x="303695" y="288810"/>
                  </a:lnTo>
                  <a:lnTo>
                    <a:pt x="296420" y="296616"/>
                  </a:lnTo>
                  <a:lnTo>
                    <a:pt x="288158" y="297449"/>
                  </a:lnTo>
                  <a:lnTo>
                    <a:pt x="315674" y="297449"/>
                  </a:lnTo>
                  <a:lnTo>
                    <a:pt x="317000" y="295540"/>
                  </a:lnTo>
                  <a:lnTo>
                    <a:pt x="323491" y="282792"/>
                  </a:lnTo>
                  <a:lnTo>
                    <a:pt x="329523" y="269488"/>
                  </a:lnTo>
                  <a:lnTo>
                    <a:pt x="334327" y="259054"/>
                  </a:lnTo>
                  <a:lnTo>
                    <a:pt x="320319" y="252920"/>
                  </a:lnTo>
                  <a:close/>
                </a:path>
                <a:path w="1015365" h="354965">
                  <a:moveTo>
                    <a:pt x="245924" y="243293"/>
                  </a:moveTo>
                  <a:lnTo>
                    <a:pt x="223177" y="243293"/>
                  </a:lnTo>
                  <a:lnTo>
                    <a:pt x="244182" y="257301"/>
                  </a:lnTo>
                  <a:lnTo>
                    <a:pt x="229298" y="280936"/>
                  </a:lnTo>
                  <a:lnTo>
                    <a:pt x="241553" y="288810"/>
                  </a:lnTo>
                  <a:lnTo>
                    <a:pt x="268887" y="246799"/>
                  </a:lnTo>
                  <a:lnTo>
                    <a:pt x="251180" y="246799"/>
                  </a:lnTo>
                  <a:lnTo>
                    <a:pt x="245924" y="243293"/>
                  </a:lnTo>
                  <a:close/>
                </a:path>
                <a:path w="1015365" h="354965">
                  <a:moveTo>
                    <a:pt x="231927" y="203911"/>
                  </a:moveTo>
                  <a:lnTo>
                    <a:pt x="196037" y="259054"/>
                  </a:lnTo>
                  <a:lnTo>
                    <a:pt x="208292" y="266928"/>
                  </a:lnTo>
                  <a:lnTo>
                    <a:pt x="223177" y="243293"/>
                  </a:lnTo>
                  <a:lnTo>
                    <a:pt x="245924" y="243293"/>
                  </a:lnTo>
                  <a:lnTo>
                    <a:pt x="230174" y="232790"/>
                  </a:lnTo>
                  <a:lnTo>
                    <a:pt x="244182" y="211785"/>
                  </a:lnTo>
                  <a:lnTo>
                    <a:pt x="231927" y="203911"/>
                  </a:lnTo>
                  <a:close/>
                </a:path>
                <a:path w="1015365" h="354965">
                  <a:moveTo>
                    <a:pt x="265188" y="225793"/>
                  </a:moveTo>
                  <a:lnTo>
                    <a:pt x="251180" y="246799"/>
                  </a:lnTo>
                  <a:lnTo>
                    <a:pt x="268887" y="246799"/>
                  </a:lnTo>
                  <a:lnTo>
                    <a:pt x="277431" y="233667"/>
                  </a:lnTo>
                  <a:lnTo>
                    <a:pt x="265188" y="225793"/>
                  </a:lnTo>
                  <a:close/>
                </a:path>
                <a:path w="1015365" h="354965">
                  <a:moveTo>
                    <a:pt x="483107" y="287934"/>
                  </a:moveTo>
                  <a:lnTo>
                    <a:pt x="463854" y="288810"/>
                  </a:lnTo>
                  <a:lnTo>
                    <a:pt x="462978" y="353567"/>
                  </a:lnTo>
                  <a:lnTo>
                    <a:pt x="477850" y="354444"/>
                  </a:lnTo>
                  <a:lnTo>
                    <a:pt x="477850" y="329946"/>
                  </a:lnTo>
                  <a:lnTo>
                    <a:pt x="502396" y="329946"/>
                  </a:lnTo>
                  <a:lnTo>
                    <a:pt x="500608" y="327317"/>
                  </a:lnTo>
                  <a:lnTo>
                    <a:pt x="511226" y="318566"/>
                  </a:lnTo>
                  <a:lnTo>
                    <a:pt x="478726" y="318566"/>
                  </a:lnTo>
                  <a:lnTo>
                    <a:pt x="478726" y="300189"/>
                  </a:lnTo>
                  <a:lnTo>
                    <a:pt x="509890" y="300189"/>
                  </a:lnTo>
                  <a:lnTo>
                    <a:pt x="504548" y="293103"/>
                  </a:lnTo>
                  <a:lnTo>
                    <a:pt x="483107" y="287934"/>
                  </a:lnTo>
                  <a:close/>
                </a:path>
                <a:path w="1015365" h="354965">
                  <a:moveTo>
                    <a:pt x="502396" y="329946"/>
                  </a:moveTo>
                  <a:lnTo>
                    <a:pt x="485736" y="329946"/>
                  </a:lnTo>
                  <a:lnTo>
                    <a:pt x="489522" y="335988"/>
                  </a:lnTo>
                  <a:lnTo>
                    <a:pt x="493063" y="342195"/>
                  </a:lnTo>
                  <a:lnTo>
                    <a:pt x="499732" y="354444"/>
                  </a:lnTo>
                  <a:lnTo>
                    <a:pt x="516369" y="354444"/>
                  </a:lnTo>
                  <a:lnTo>
                    <a:pt x="513290" y="347744"/>
                  </a:lnTo>
                  <a:lnTo>
                    <a:pt x="509474" y="340880"/>
                  </a:lnTo>
                  <a:lnTo>
                    <a:pt x="505166" y="334016"/>
                  </a:lnTo>
                  <a:lnTo>
                    <a:pt x="502396" y="329946"/>
                  </a:lnTo>
                  <a:close/>
                </a:path>
                <a:path w="1015365" h="354965">
                  <a:moveTo>
                    <a:pt x="509890" y="300189"/>
                  </a:moveTo>
                  <a:lnTo>
                    <a:pt x="488353" y="300189"/>
                  </a:lnTo>
                  <a:lnTo>
                    <a:pt x="491858" y="301066"/>
                  </a:lnTo>
                  <a:lnTo>
                    <a:pt x="494487" y="302818"/>
                  </a:lnTo>
                  <a:lnTo>
                    <a:pt x="497071" y="305643"/>
                  </a:lnTo>
                  <a:lnTo>
                    <a:pt x="498751" y="311016"/>
                  </a:lnTo>
                  <a:lnTo>
                    <a:pt x="494358" y="316227"/>
                  </a:lnTo>
                  <a:lnTo>
                    <a:pt x="478726" y="318566"/>
                  </a:lnTo>
                  <a:lnTo>
                    <a:pt x="511226" y="318566"/>
                  </a:lnTo>
                  <a:lnTo>
                    <a:pt x="511657" y="318211"/>
                  </a:lnTo>
                  <a:lnTo>
                    <a:pt x="513518" y="305001"/>
                  </a:lnTo>
                  <a:lnTo>
                    <a:pt x="509890" y="300189"/>
                  </a:lnTo>
                  <a:close/>
                </a:path>
                <a:path w="1015365" h="354965">
                  <a:moveTo>
                    <a:pt x="558368" y="287058"/>
                  </a:moveTo>
                  <a:lnTo>
                    <a:pt x="544372" y="288810"/>
                  </a:lnTo>
                  <a:lnTo>
                    <a:pt x="544686" y="305245"/>
                  </a:lnTo>
                  <a:lnTo>
                    <a:pt x="545468" y="321632"/>
                  </a:lnTo>
                  <a:lnTo>
                    <a:pt x="546590" y="338286"/>
                  </a:lnTo>
                  <a:lnTo>
                    <a:pt x="547877" y="354444"/>
                  </a:lnTo>
                  <a:lnTo>
                    <a:pt x="562749" y="352691"/>
                  </a:lnTo>
                  <a:lnTo>
                    <a:pt x="558368" y="308940"/>
                  </a:lnTo>
                  <a:lnTo>
                    <a:pt x="572248" y="308940"/>
                  </a:lnTo>
                  <a:lnTo>
                    <a:pt x="558368" y="287058"/>
                  </a:lnTo>
                  <a:close/>
                </a:path>
                <a:path w="1015365" h="354965">
                  <a:moveTo>
                    <a:pt x="612652" y="303682"/>
                  </a:moveTo>
                  <a:lnTo>
                    <a:pt x="598627" y="303682"/>
                  </a:lnTo>
                  <a:lnTo>
                    <a:pt x="607377" y="346570"/>
                  </a:lnTo>
                  <a:lnTo>
                    <a:pt x="621385" y="344817"/>
                  </a:lnTo>
                  <a:lnTo>
                    <a:pt x="618079" y="328668"/>
                  </a:lnTo>
                  <a:lnTo>
                    <a:pt x="614606" y="312110"/>
                  </a:lnTo>
                  <a:lnTo>
                    <a:pt x="612652" y="303682"/>
                  </a:lnTo>
                  <a:close/>
                </a:path>
                <a:path w="1015365" h="354965">
                  <a:moveTo>
                    <a:pt x="572248" y="308940"/>
                  </a:moveTo>
                  <a:lnTo>
                    <a:pt x="558368" y="308940"/>
                  </a:lnTo>
                  <a:lnTo>
                    <a:pt x="578497" y="342201"/>
                  </a:lnTo>
                  <a:lnTo>
                    <a:pt x="589000" y="340448"/>
                  </a:lnTo>
                  <a:lnTo>
                    <a:pt x="593586" y="322935"/>
                  </a:lnTo>
                  <a:lnTo>
                    <a:pt x="581126" y="322935"/>
                  </a:lnTo>
                  <a:lnTo>
                    <a:pt x="572248" y="308940"/>
                  </a:lnTo>
                  <a:close/>
                </a:path>
                <a:path w="1015365" h="354965">
                  <a:moveTo>
                    <a:pt x="659891" y="265175"/>
                  </a:moveTo>
                  <a:lnTo>
                    <a:pt x="617016" y="278307"/>
                  </a:lnTo>
                  <a:lnTo>
                    <a:pt x="636269" y="341325"/>
                  </a:lnTo>
                  <a:lnTo>
                    <a:pt x="680897" y="327317"/>
                  </a:lnTo>
                  <a:lnTo>
                    <a:pt x="680090" y="324688"/>
                  </a:lnTo>
                  <a:lnTo>
                    <a:pt x="646760" y="324688"/>
                  </a:lnTo>
                  <a:lnTo>
                    <a:pt x="642391" y="309816"/>
                  </a:lnTo>
                  <a:lnTo>
                    <a:pt x="667778" y="301942"/>
                  </a:lnTo>
                  <a:lnTo>
                    <a:pt x="666698" y="298437"/>
                  </a:lnTo>
                  <a:lnTo>
                    <a:pt x="638886" y="298437"/>
                  </a:lnTo>
                  <a:lnTo>
                    <a:pt x="634517" y="285305"/>
                  </a:lnTo>
                  <a:lnTo>
                    <a:pt x="663397" y="276555"/>
                  </a:lnTo>
                  <a:lnTo>
                    <a:pt x="659891" y="265175"/>
                  </a:lnTo>
                  <a:close/>
                </a:path>
                <a:path w="1015365" h="354965">
                  <a:moveTo>
                    <a:pt x="677405" y="315937"/>
                  </a:moveTo>
                  <a:lnTo>
                    <a:pt x="646760" y="324688"/>
                  </a:lnTo>
                  <a:lnTo>
                    <a:pt x="680090" y="324688"/>
                  </a:lnTo>
                  <a:lnTo>
                    <a:pt x="677405" y="315937"/>
                  </a:lnTo>
                  <a:close/>
                </a:path>
                <a:path w="1015365" h="354965">
                  <a:moveTo>
                    <a:pt x="707580" y="251696"/>
                  </a:moveTo>
                  <a:lnTo>
                    <a:pt x="686155" y="255549"/>
                  </a:lnTo>
                  <a:lnTo>
                    <a:pt x="668642" y="264299"/>
                  </a:lnTo>
                  <a:lnTo>
                    <a:pt x="694029" y="323811"/>
                  </a:lnTo>
                  <a:lnTo>
                    <a:pt x="708025" y="318566"/>
                  </a:lnTo>
                  <a:lnTo>
                    <a:pt x="698411" y="295808"/>
                  </a:lnTo>
                  <a:lnTo>
                    <a:pt x="705408" y="293192"/>
                  </a:lnTo>
                  <a:lnTo>
                    <a:pt x="731848" y="293192"/>
                  </a:lnTo>
                  <a:lnTo>
                    <a:pt x="731550" y="292966"/>
                  </a:lnTo>
                  <a:lnTo>
                    <a:pt x="725078" y="288534"/>
                  </a:lnTo>
                  <a:lnTo>
                    <a:pt x="719926" y="285305"/>
                  </a:lnTo>
                  <a:lnTo>
                    <a:pt x="694029" y="285305"/>
                  </a:lnTo>
                  <a:lnTo>
                    <a:pt x="687019" y="268681"/>
                  </a:lnTo>
                  <a:lnTo>
                    <a:pt x="691400" y="266928"/>
                  </a:lnTo>
                  <a:lnTo>
                    <a:pt x="695782" y="264299"/>
                  </a:lnTo>
                  <a:lnTo>
                    <a:pt x="722018" y="264299"/>
                  </a:lnTo>
                  <a:lnTo>
                    <a:pt x="720391" y="258835"/>
                  </a:lnTo>
                  <a:lnTo>
                    <a:pt x="707580" y="251696"/>
                  </a:lnTo>
                  <a:close/>
                </a:path>
                <a:path w="1015365" h="354965">
                  <a:moveTo>
                    <a:pt x="606513" y="280060"/>
                  </a:moveTo>
                  <a:lnTo>
                    <a:pt x="593382" y="281813"/>
                  </a:lnTo>
                  <a:lnTo>
                    <a:pt x="581126" y="322935"/>
                  </a:lnTo>
                  <a:lnTo>
                    <a:pt x="593586" y="322935"/>
                  </a:lnTo>
                  <a:lnTo>
                    <a:pt x="598627" y="303682"/>
                  </a:lnTo>
                  <a:lnTo>
                    <a:pt x="612652" y="303682"/>
                  </a:lnTo>
                  <a:lnTo>
                    <a:pt x="610805" y="295716"/>
                  </a:lnTo>
                  <a:lnTo>
                    <a:pt x="606513" y="280060"/>
                  </a:lnTo>
                  <a:close/>
                </a:path>
                <a:path w="1015365" h="354965">
                  <a:moveTo>
                    <a:pt x="731848" y="293192"/>
                  </a:moveTo>
                  <a:lnTo>
                    <a:pt x="705408" y="293192"/>
                  </a:lnTo>
                  <a:lnTo>
                    <a:pt x="711300" y="296770"/>
                  </a:lnTo>
                  <a:lnTo>
                    <a:pt x="717110" y="300842"/>
                  </a:lnTo>
                  <a:lnTo>
                    <a:pt x="722755" y="305245"/>
                  </a:lnTo>
                  <a:lnTo>
                    <a:pt x="728154" y="309816"/>
                  </a:lnTo>
                  <a:lnTo>
                    <a:pt x="743915" y="302818"/>
                  </a:lnTo>
                  <a:lnTo>
                    <a:pt x="737857" y="297727"/>
                  </a:lnTo>
                  <a:lnTo>
                    <a:pt x="731848" y="293192"/>
                  </a:lnTo>
                  <a:close/>
                </a:path>
                <a:path w="1015365" h="354965">
                  <a:moveTo>
                    <a:pt x="664273" y="290563"/>
                  </a:moveTo>
                  <a:lnTo>
                    <a:pt x="638886" y="298437"/>
                  </a:lnTo>
                  <a:lnTo>
                    <a:pt x="666698" y="298437"/>
                  </a:lnTo>
                  <a:lnTo>
                    <a:pt x="664273" y="290563"/>
                  </a:lnTo>
                  <a:close/>
                </a:path>
                <a:path w="1015365" h="354965">
                  <a:moveTo>
                    <a:pt x="735164" y="232790"/>
                  </a:moveTo>
                  <a:lnTo>
                    <a:pt x="722033" y="239801"/>
                  </a:lnTo>
                  <a:lnTo>
                    <a:pt x="753541" y="297561"/>
                  </a:lnTo>
                  <a:lnTo>
                    <a:pt x="766673" y="290563"/>
                  </a:lnTo>
                  <a:lnTo>
                    <a:pt x="735164" y="232790"/>
                  </a:lnTo>
                  <a:close/>
                </a:path>
                <a:path w="1015365" h="354965">
                  <a:moveTo>
                    <a:pt x="722018" y="264299"/>
                  </a:moveTo>
                  <a:lnTo>
                    <a:pt x="701903" y="264299"/>
                  </a:lnTo>
                  <a:lnTo>
                    <a:pt x="705720" y="265858"/>
                  </a:lnTo>
                  <a:lnTo>
                    <a:pt x="709453" y="270206"/>
                  </a:lnTo>
                  <a:lnTo>
                    <a:pt x="707443" y="276853"/>
                  </a:lnTo>
                  <a:lnTo>
                    <a:pt x="694029" y="285305"/>
                  </a:lnTo>
                  <a:lnTo>
                    <a:pt x="719926" y="285305"/>
                  </a:lnTo>
                  <a:lnTo>
                    <a:pt x="718527" y="284429"/>
                  </a:lnTo>
                  <a:lnTo>
                    <a:pt x="724178" y="271551"/>
                  </a:lnTo>
                  <a:lnTo>
                    <a:pt x="722018" y="264299"/>
                  </a:lnTo>
                  <a:close/>
                </a:path>
                <a:path w="1015365" h="354965">
                  <a:moveTo>
                    <a:pt x="828334" y="239388"/>
                  </a:moveTo>
                  <a:lnTo>
                    <a:pt x="809434" y="239388"/>
                  </a:lnTo>
                  <a:lnTo>
                    <a:pt x="814914" y="242203"/>
                  </a:lnTo>
                  <a:lnTo>
                    <a:pt x="814651" y="247316"/>
                  </a:lnTo>
                  <a:lnTo>
                    <a:pt x="809548" y="252920"/>
                  </a:lnTo>
                  <a:lnTo>
                    <a:pt x="803427" y="257301"/>
                  </a:lnTo>
                  <a:lnTo>
                    <a:pt x="798169" y="259054"/>
                  </a:lnTo>
                  <a:lnTo>
                    <a:pt x="792048" y="259930"/>
                  </a:lnTo>
                  <a:lnTo>
                    <a:pt x="795553" y="271310"/>
                  </a:lnTo>
                  <a:lnTo>
                    <a:pt x="809581" y="267629"/>
                  </a:lnTo>
                  <a:lnTo>
                    <a:pt x="822461" y="258941"/>
                  </a:lnTo>
                  <a:lnTo>
                    <a:pt x="829764" y="246808"/>
                  </a:lnTo>
                  <a:lnTo>
                    <a:pt x="828334" y="239388"/>
                  </a:lnTo>
                  <a:close/>
                </a:path>
                <a:path w="1015365" h="354965">
                  <a:moveTo>
                    <a:pt x="815682" y="182029"/>
                  </a:moveTo>
                  <a:lnTo>
                    <a:pt x="805179" y="192531"/>
                  </a:lnTo>
                  <a:lnTo>
                    <a:pt x="848931" y="241553"/>
                  </a:lnTo>
                  <a:lnTo>
                    <a:pt x="860310" y="231051"/>
                  </a:lnTo>
                  <a:lnTo>
                    <a:pt x="841057" y="210921"/>
                  </a:lnTo>
                  <a:lnTo>
                    <a:pt x="851172" y="201282"/>
                  </a:lnTo>
                  <a:lnTo>
                    <a:pt x="833183" y="201282"/>
                  </a:lnTo>
                  <a:lnTo>
                    <a:pt x="815682" y="182029"/>
                  </a:lnTo>
                  <a:close/>
                </a:path>
                <a:path w="1015365" h="354965">
                  <a:moveTo>
                    <a:pt x="799045" y="197789"/>
                  </a:moveTo>
                  <a:lnTo>
                    <a:pt x="776621" y="207441"/>
                  </a:lnTo>
                  <a:lnTo>
                    <a:pt x="768638" y="224482"/>
                  </a:lnTo>
                  <a:lnTo>
                    <a:pt x="775425" y="238898"/>
                  </a:lnTo>
                  <a:lnTo>
                    <a:pt x="797305" y="240677"/>
                  </a:lnTo>
                  <a:lnTo>
                    <a:pt x="809434" y="239388"/>
                  </a:lnTo>
                  <a:lnTo>
                    <a:pt x="828334" y="239388"/>
                  </a:lnTo>
                  <a:lnTo>
                    <a:pt x="827062" y="232790"/>
                  </a:lnTo>
                  <a:lnTo>
                    <a:pt x="820820" y="226902"/>
                  </a:lnTo>
                  <a:lnTo>
                    <a:pt x="819804" y="226529"/>
                  </a:lnTo>
                  <a:lnTo>
                    <a:pt x="784948" y="226529"/>
                  </a:lnTo>
                  <a:lnTo>
                    <a:pt x="782967" y="221195"/>
                  </a:lnTo>
                  <a:lnTo>
                    <a:pt x="789682" y="214223"/>
                  </a:lnTo>
                  <a:lnTo>
                    <a:pt x="802551" y="210045"/>
                  </a:lnTo>
                  <a:lnTo>
                    <a:pt x="799045" y="197789"/>
                  </a:lnTo>
                  <a:close/>
                </a:path>
                <a:path w="1015365" h="354965">
                  <a:moveTo>
                    <a:pt x="806375" y="224302"/>
                  </a:moveTo>
                  <a:lnTo>
                    <a:pt x="798169" y="225793"/>
                  </a:lnTo>
                  <a:lnTo>
                    <a:pt x="784948" y="226529"/>
                  </a:lnTo>
                  <a:lnTo>
                    <a:pt x="819804" y="226529"/>
                  </a:lnTo>
                  <a:lnTo>
                    <a:pt x="813925" y="224372"/>
                  </a:lnTo>
                  <a:lnTo>
                    <a:pt x="806375" y="224302"/>
                  </a:lnTo>
                  <a:close/>
                </a:path>
                <a:path w="1015365" h="354965">
                  <a:moveTo>
                    <a:pt x="879032" y="193408"/>
                  </a:moveTo>
                  <a:lnTo>
                    <a:pt x="859434" y="193408"/>
                  </a:lnTo>
                  <a:lnTo>
                    <a:pt x="878687" y="214414"/>
                  </a:lnTo>
                  <a:lnTo>
                    <a:pt x="889190" y="204787"/>
                  </a:lnTo>
                  <a:lnTo>
                    <a:pt x="879032" y="193408"/>
                  </a:lnTo>
                  <a:close/>
                </a:path>
                <a:path w="1015365" h="354965">
                  <a:moveTo>
                    <a:pt x="845438" y="155778"/>
                  </a:moveTo>
                  <a:lnTo>
                    <a:pt x="834059" y="165404"/>
                  </a:lnTo>
                  <a:lnTo>
                    <a:pt x="851560" y="184658"/>
                  </a:lnTo>
                  <a:lnTo>
                    <a:pt x="833183" y="201282"/>
                  </a:lnTo>
                  <a:lnTo>
                    <a:pt x="851172" y="201282"/>
                  </a:lnTo>
                  <a:lnTo>
                    <a:pt x="859434" y="193408"/>
                  </a:lnTo>
                  <a:lnTo>
                    <a:pt x="879032" y="193408"/>
                  </a:lnTo>
                  <a:lnTo>
                    <a:pt x="845438" y="155778"/>
                  </a:lnTo>
                  <a:close/>
                </a:path>
                <a:path w="1015365" h="354965">
                  <a:moveTo>
                    <a:pt x="876071" y="122516"/>
                  </a:moveTo>
                  <a:lnTo>
                    <a:pt x="866444" y="133019"/>
                  </a:lnTo>
                  <a:lnTo>
                    <a:pt x="873322" y="149280"/>
                  </a:lnTo>
                  <a:lnTo>
                    <a:pt x="880830" y="165404"/>
                  </a:lnTo>
                  <a:lnTo>
                    <a:pt x="888720" y="181145"/>
                  </a:lnTo>
                  <a:lnTo>
                    <a:pt x="897077" y="196913"/>
                  </a:lnTo>
                  <a:lnTo>
                    <a:pt x="907580" y="185534"/>
                  </a:lnTo>
                  <a:lnTo>
                    <a:pt x="900569" y="172402"/>
                  </a:lnTo>
                  <a:lnTo>
                    <a:pt x="910579" y="161899"/>
                  </a:lnTo>
                  <a:lnTo>
                    <a:pt x="894448" y="161899"/>
                  </a:lnTo>
                  <a:lnTo>
                    <a:pt x="882192" y="138277"/>
                  </a:lnTo>
                  <a:lnTo>
                    <a:pt x="919727" y="138277"/>
                  </a:lnTo>
                  <a:lnTo>
                    <a:pt x="909654" y="134229"/>
                  </a:lnTo>
                  <a:lnTo>
                    <a:pt x="892987" y="128087"/>
                  </a:lnTo>
                  <a:lnTo>
                    <a:pt x="876071" y="122516"/>
                  </a:lnTo>
                  <a:close/>
                </a:path>
                <a:path w="1015365" h="354965">
                  <a:moveTo>
                    <a:pt x="919727" y="138277"/>
                  </a:moveTo>
                  <a:lnTo>
                    <a:pt x="882192" y="138277"/>
                  </a:lnTo>
                  <a:lnTo>
                    <a:pt x="906703" y="147904"/>
                  </a:lnTo>
                  <a:lnTo>
                    <a:pt x="894448" y="161899"/>
                  </a:lnTo>
                  <a:lnTo>
                    <a:pt x="910579" y="161899"/>
                  </a:lnTo>
                  <a:lnTo>
                    <a:pt x="918082" y="154025"/>
                  </a:lnTo>
                  <a:lnTo>
                    <a:pt x="937335" y="154025"/>
                  </a:lnTo>
                  <a:lnTo>
                    <a:pt x="942581" y="147904"/>
                  </a:lnTo>
                  <a:lnTo>
                    <a:pt x="926158" y="140862"/>
                  </a:lnTo>
                  <a:lnTo>
                    <a:pt x="919727" y="138277"/>
                  </a:lnTo>
                  <a:close/>
                </a:path>
                <a:path w="1015365" h="354965">
                  <a:moveTo>
                    <a:pt x="937335" y="154025"/>
                  </a:moveTo>
                  <a:lnTo>
                    <a:pt x="918082" y="154025"/>
                  </a:lnTo>
                  <a:lnTo>
                    <a:pt x="932078" y="160159"/>
                  </a:lnTo>
                  <a:lnTo>
                    <a:pt x="937335" y="154025"/>
                  </a:lnTo>
                  <a:close/>
                </a:path>
                <a:path w="1015365" h="354965">
                  <a:moveTo>
                    <a:pt x="915454" y="73507"/>
                  </a:moveTo>
                  <a:lnTo>
                    <a:pt x="925733" y="115409"/>
                  </a:lnTo>
                  <a:lnTo>
                    <a:pt x="946086" y="144399"/>
                  </a:lnTo>
                  <a:lnTo>
                    <a:pt x="954836" y="132143"/>
                  </a:lnTo>
                  <a:lnTo>
                    <a:pt x="946086" y="119900"/>
                  </a:lnTo>
                  <a:lnTo>
                    <a:pt x="952901" y="110274"/>
                  </a:lnTo>
                  <a:lnTo>
                    <a:pt x="938212" y="110274"/>
                  </a:lnTo>
                  <a:lnTo>
                    <a:pt x="923328" y="88391"/>
                  </a:lnTo>
                  <a:lnTo>
                    <a:pt x="978359" y="88391"/>
                  </a:lnTo>
                  <a:lnTo>
                    <a:pt x="967019" y="85203"/>
                  </a:lnTo>
                  <a:lnTo>
                    <a:pt x="949694" y="80840"/>
                  </a:lnTo>
                  <a:lnTo>
                    <a:pt x="932534" y="76969"/>
                  </a:lnTo>
                  <a:lnTo>
                    <a:pt x="915454" y="73507"/>
                  </a:lnTo>
                  <a:close/>
                </a:path>
                <a:path w="1015365" h="354965">
                  <a:moveTo>
                    <a:pt x="978359" y="88391"/>
                  </a:moveTo>
                  <a:lnTo>
                    <a:pt x="923328" y="88391"/>
                  </a:lnTo>
                  <a:lnTo>
                    <a:pt x="948715" y="95389"/>
                  </a:lnTo>
                  <a:lnTo>
                    <a:pt x="938212" y="110274"/>
                  </a:lnTo>
                  <a:lnTo>
                    <a:pt x="952901" y="110274"/>
                  </a:lnTo>
                  <a:lnTo>
                    <a:pt x="960958" y="98894"/>
                  </a:lnTo>
                  <a:lnTo>
                    <a:pt x="978172" y="98894"/>
                  </a:lnTo>
                  <a:lnTo>
                    <a:pt x="984592" y="90144"/>
                  </a:lnTo>
                  <a:lnTo>
                    <a:pt x="978359" y="88391"/>
                  </a:lnTo>
                  <a:close/>
                </a:path>
                <a:path w="1015365" h="354965">
                  <a:moveTo>
                    <a:pt x="978172" y="98894"/>
                  </a:moveTo>
                  <a:lnTo>
                    <a:pt x="960958" y="98894"/>
                  </a:lnTo>
                  <a:lnTo>
                    <a:pt x="974966" y="103263"/>
                  </a:lnTo>
                  <a:lnTo>
                    <a:pt x="978172" y="98894"/>
                  </a:lnTo>
                  <a:close/>
                </a:path>
                <a:path w="1015365" h="354965">
                  <a:moveTo>
                    <a:pt x="956589" y="0"/>
                  </a:moveTo>
                  <a:lnTo>
                    <a:pt x="949578" y="13119"/>
                  </a:lnTo>
                  <a:lnTo>
                    <a:pt x="984592" y="30632"/>
                  </a:lnTo>
                  <a:lnTo>
                    <a:pt x="960193" y="34455"/>
                  </a:lnTo>
                  <a:lnTo>
                    <a:pt x="948038" y="36904"/>
                  </a:lnTo>
                  <a:lnTo>
                    <a:pt x="936459" y="40259"/>
                  </a:lnTo>
                  <a:lnTo>
                    <a:pt x="930338" y="50749"/>
                  </a:lnTo>
                  <a:lnTo>
                    <a:pt x="988974" y="80517"/>
                  </a:lnTo>
                  <a:lnTo>
                    <a:pt x="995972" y="67386"/>
                  </a:lnTo>
                  <a:lnTo>
                    <a:pt x="957465" y="48133"/>
                  </a:lnTo>
                  <a:lnTo>
                    <a:pt x="970207" y="45312"/>
                  </a:lnTo>
                  <a:lnTo>
                    <a:pt x="983278" y="43313"/>
                  </a:lnTo>
                  <a:lnTo>
                    <a:pt x="996349" y="41971"/>
                  </a:lnTo>
                  <a:lnTo>
                    <a:pt x="1009091" y="41122"/>
                  </a:lnTo>
                  <a:lnTo>
                    <a:pt x="1015225" y="29756"/>
                  </a:lnTo>
                  <a:lnTo>
                    <a:pt x="956589" y="0"/>
                  </a:lnTo>
                  <a:close/>
                </a:path>
              </a:pathLst>
            </a:custGeom>
            <a:solidFill>
              <a:srgbClr val="0094AD"/>
            </a:solidFill>
          </p:spPr>
          <p:txBody>
            <a:bodyPr wrap="square" lIns="0" tIns="0" rIns="0" bIns="0" rtlCol="0"/>
            <a:lstStyle/>
            <a:p>
              <a:endParaRPr/>
            </a:p>
          </p:txBody>
        </p:sp>
        <p:sp>
          <p:nvSpPr>
            <p:cNvPr id="34" name="object 9"/>
            <p:cNvSpPr/>
            <p:nvPr/>
          </p:nvSpPr>
          <p:spPr>
            <a:xfrm>
              <a:off x="9007889" y="987286"/>
              <a:ext cx="44537" cy="45719"/>
            </a:xfrm>
            <a:prstGeom prst="rect">
              <a:avLst/>
            </a:prstGeom>
            <a:blipFill>
              <a:blip r:embed="rId4" cstate="print"/>
              <a:stretch>
                <a:fillRect/>
              </a:stretch>
            </a:blipFill>
          </p:spPr>
          <p:txBody>
            <a:bodyPr wrap="square" lIns="0" tIns="0" rIns="0" bIns="0" rtlCol="0"/>
            <a:lstStyle/>
            <a:p>
              <a:endParaRPr/>
            </a:p>
          </p:txBody>
        </p:sp>
        <p:sp>
          <p:nvSpPr>
            <p:cNvPr id="35" name="object 10"/>
            <p:cNvSpPr/>
            <p:nvPr/>
          </p:nvSpPr>
          <p:spPr>
            <a:xfrm>
              <a:off x="9998476" y="987286"/>
              <a:ext cx="44525" cy="45719"/>
            </a:xfrm>
            <a:prstGeom prst="rect">
              <a:avLst/>
            </a:prstGeom>
            <a:blipFill>
              <a:blip r:embed="rId5" cstate="print"/>
              <a:stretch>
                <a:fillRect/>
              </a:stretch>
            </a:blipFill>
          </p:spPr>
          <p:txBody>
            <a:bodyPr wrap="square" lIns="0" tIns="0" rIns="0" bIns="0" rtlCol="0"/>
            <a:lstStyle/>
            <a:p>
              <a:endParaRPr/>
            </a:p>
          </p:txBody>
        </p:sp>
        <p:sp>
          <p:nvSpPr>
            <p:cNvPr id="36" name="object 11"/>
            <p:cNvSpPr/>
            <p:nvPr/>
          </p:nvSpPr>
          <p:spPr>
            <a:xfrm>
              <a:off x="9588459" y="991654"/>
              <a:ext cx="231891" cy="153488"/>
            </a:xfrm>
            <a:prstGeom prst="rect">
              <a:avLst/>
            </a:prstGeom>
            <a:blipFill>
              <a:blip r:embed="rId6" cstate="print"/>
              <a:stretch>
                <a:fillRect/>
              </a:stretch>
            </a:blipFill>
          </p:spPr>
          <p:txBody>
            <a:bodyPr wrap="square" lIns="0" tIns="0" rIns="0" bIns="0" rtlCol="0"/>
            <a:lstStyle/>
            <a:p>
              <a:endParaRPr/>
            </a:p>
          </p:txBody>
        </p:sp>
        <p:sp>
          <p:nvSpPr>
            <p:cNvPr id="37" name="object 12"/>
            <p:cNvSpPr/>
            <p:nvPr/>
          </p:nvSpPr>
          <p:spPr>
            <a:xfrm>
              <a:off x="9235586" y="988161"/>
              <a:ext cx="337755" cy="156798"/>
            </a:xfrm>
            <a:prstGeom prst="rect">
              <a:avLst/>
            </a:prstGeom>
            <a:blipFill>
              <a:blip r:embed="rId7" cstate="print"/>
              <a:stretch>
                <a:fillRect/>
              </a:stretch>
            </a:blipFill>
          </p:spPr>
          <p:txBody>
            <a:bodyPr wrap="square" lIns="0" tIns="0" rIns="0" bIns="0" rtlCol="0"/>
            <a:lstStyle/>
            <a:p>
              <a:endParaRPr/>
            </a:p>
          </p:txBody>
        </p:sp>
        <p:sp>
          <p:nvSpPr>
            <p:cNvPr id="38" name="object 13"/>
            <p:cNvSpPr/>
            <p:nvPr/>
          </p:nvSpPr>
          <p:spPr>
            <a:xfrm>
              <a:off x="9207862" y="585386"/>
              <a:ext cx="420087" cy="346136"/>
            </a:xfrm>
            <a:prstGeom prst="rect">
              <a:avLst/>
            </a:prstGeom>
            <a:blipFill>
              <a:blip r:embed="rId8" cstate="print"/>
              <a:stretch>
                <a:fillRect/>
              </a:stretch>
            </a:blipFill>
          </p:spPr>
          <p:txBody>
            <a:bodyPr wrap="square" lIns="0" tIns="0" rIns="0" bIns="0" rtlCol="0"/>
            <a:lstStyle/>
            <a:p>
              <a:endParaRPr/>
            </a:p>
          </p:txBody>
        </p:sp>
        <p:sp>
          <p:nvSpPr>
            <p:cNvPr id="39" name="object 14"/>
            <p:cNvSpPr/>
            <p:nvPr/>
          </p:nvSpPr>
          <p:spPr>
            <a:xfrm>
              <a:off x="9427989" y="584775"/>
              <a:ext cx="420087" cy="346715"/>
            </a:xfrm>
            <a:prstGeom prst="rect">
              <a:avLst/>
            </a:prstGeom>
            <a:blipFill>
              <a:blip r:embed="rId9" cstate="print"/>
              <a:stretch>
                <a:fillRect/>
              </a:stretch>
            </a:blipFill>
          </p:spPr>
          <p:txBody>
            <a:bodyPr wrap="square" lIns="0" tIns="0" rIns="0" bIns="0" rtlCol="0"/>
            <a:lstStyle/>
            <a:p>
              <a:endParaRPr/>
            </a:p>
          </p:txBody>
        </p:sp>
      </p:grpSp>
      <p:sp>
        <p:nvSpPr>
          <p:cNvPr id="41" name="Slide Number Placeholder 1"/>
          <p:cNvSpPr txBox="1">
            <a:spLocks/>
          </p:cNvSpPr>
          <p:nvPr/>
        </p:nvSpPr>
        <p:spPr>
          <a:xfrm>
            <a:off x="11233350" y="6258413"/>
            <a:ext cx="36758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400" b="1" smtClean="0">
                <a:latin typeface="Calibri" panose="020F0502020204030204" pitchFamily="34" charset="0"/>
                <a:cs typeface="Calibri" panose="020F0502020204030204" pitchFamily="34" charset="0"/>
              </a:rPr>
              <a:pPr/>
              <a:t>6</a:t>
            </a:fld>
            <a:endParaRPr lang="en-US" sz="1400" b="1" dirty="0">
              <a:latin typeface="Calibri" panose="020F0502020204030204" pitchFamily="34" charset="0"/>
              <a:cs typeface="Calibri" panose="020F050202020403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1046373677"/>
              </p:ext>
            </p:extLst>
          </p:nvPr>
        </p:nvGraphicFramePr>
        <p:xfrm>
          <a:off x="609599" y="1170810"/>
          <a:ext cx="10515600" cy="2841174"/>
        </p:xfrm>
        <a:graphic>
          <a:graphicData uri="http://schemas.openxmlformats.org/drawingml/2006/table">
            <a:tbl>
              <a:tblPr firstRow="1" firstCol="1" bandRow="1">
                <a:tableStyleId>{5C22544A-7EE6-4342-B048-85BDC9FD1C3A}</a:tableStyleId>
              </a:tblPr>
              <a:tblGrid>
                <a:gridCol w="2391706">
                  <a:extLst>
                    <a:ext uri="{9D8B030D-6E8A-4147-A177-3AD203B41FA5}">
                      <a16:colId xmlns:a16="http://schemas.microsoft.com/office/drawing/2014/main" xmlns="" val="2140488324"/>
                    </a:ext>
                  </a:extLst>
                </a:gridCol>
                <a:gridCol w="3656741">
                  <a:extLst>
                    <a:ext uri="{9D8B030D-6E8A-4147-A177-3AD203B41FA5}">
                      <a16:colId xmlns:a16="http://schemas.microsoft.com/office/drawing/2014/main" xmlns="" val="2594210993"/>
                    </a:ext>
                  </a:extLst>
                </a:gridCol>
                <a:gridCol w="4467153">
                  <a:extLst>
                    <a:ext uri="{9D8B030D-6E8A-4147-A177-3AD203B41FA5}">
                      <a16:colId xmlns:a16="http://schemas.microsoft.com/office/drawing/2014/main" xmlns="" val="3499803101"/>
                    </a:ext>
                  </a:extLst>
                </a:gridCol>
              </a:tblGrid>
              <a:tr h="258058">
                <a:tc gridSpan="3">
                  <a:txBody>
                    <a:bodyPr/>
                    <a:lstStyle/>
                    <a:p>
                      <a:pPr marL="342900" lvl="0" indent="-342900" algn="ctr">
                        <a:lnSpc>
                          <a:spcPct val="107000"/>
                        </a:lnSpc>
                        <a:spcAft>
                          <a:spcPts val="0"/>
                        </a:spcAft>
                        <a:buFont typeface="Symbol" panose="05050102010706020507" pitchFamily="18" charset="2"/>
                        <a:buChar char=""/>
                      </a:pPr>
                      <a:r>
                        <a:rPr lang="en-IN" sz="1400">
                          <a:effectLst/>
                        </a:rPr>
                        <a:t>Workers Registered</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1399557617"/>
                  </a:ext>
                </a:extLst>
              </a:tr>
              <a:tr h="200465">
                <a:tc>
                  <a:txBody>
                    <a:bodyPr/>
                    <a:lstStyle/>
                    <a:p>
                      <a:pPr algn="ctr">
                        <a:lnSpc>
                          <a:spcPct val="107000"/>
                        </a:lnSpc>
                        <a:spcAft>
                          <a:spcPts val="0"/>
                        </a:spcAft>
                      </a:pPr>
                      <a:r>
                        <a:rPr lang="en-IN" sz="1400">
                          <a:effectLst/>
                        </a:rPr>
                        <a:t>Sr. No.</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1400">
                          <a:effectLst/>
                        </a:rPr>
                        <a:t>Year</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1400">
                          <a:effectLst/>
                        </a:rPr>
                        <a:t>Number</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746700185"/>
                  </a:ext>
                </a:extLst>
              </a:tr>
              <a:tr h="200465">
                <a:tc>
                  <a:txBody>
                    <a:bodyPr/>
                    <a:lstStyle/>
                    <a:p>
                      <a:pPr algn="ctr">
                        <a:lnSpc>
                          <a:spcPct val="107000"/>
                        </a:lnSpc>
                        <a:spcAft>
                          <a:spcPts val="0"/>
                        </a:spcAft>
                      </a:pPr>
                      <a:r>
                        <a:rPr lang="en-IN" sz="1400">
                          <a:effectLst/>
                        </a:rPr>
                        <a:t>1</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N" sz="1400">
                          <a:effectLst/>
                        </a:rPr>
                        <a:t>Upto 2009</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1400">
                          <a:effectLst/>
                        </a:rPr>
                        <a:t>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308204022"/>
                  </a:ext>
                </a:extLst>
              </a:tr>
              <a:tr h="200465">
                <a:tc>
                  <a:txBody>
                    <a:bodyPr/>
                    <a:lstStyle/>
                    <a:p>
                      <a:pPr algn="ctr">
                        <a:lnSpc>
                          <a:spcPct val="107000"/>
                        </a:lnSpc>
                        <a:spcAft>
                          <a:spcPts val="0"/>
                        </a:spcAft>
                      </a:pPr>
                      <a:r>
                        <a:rPr lang="en-IN" sz="1400">
                          <a:effectLst/>
                        </a:rPr>
                        <a:t>2</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N" sz="1400">
                          <a:effectLst/>
                        </a:rPr>
                        <a:t>2009-2010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1400">
                          <a:effectLst/>
                        </a:rPr>
                        <a:t>6087</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313758367"/>
                  </a:ext>
                </a:extLst>
              </a:tr>
              <a:tr h="200465">
                <a:tc>
                  <a:txBody>
                    <a:bodyPr/>
                    <a:lstStyle/>
                    <a:p>
                      <a:pPr algn="ctr">
                        <a:lnSpc>
                          <a:spcPct val="107000"/>
                        </a:lnSpc>
                        <a:spcAft>
                          <a:spcPts val="0"/>
                        </a:spcAft>
                      </a:pPr>
                      <a:r>
                        <a:rPr lang="en-IN" sz="1400">
                          <a:effectLst/>
                        </a:rPr>
                        <a:t>3</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N" sz="1400">
                          <a:effectLst/>
                        </a:rPr>
                        <a:t>2010-2011</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1400">
                          <a:effectLst/>
                        </a:rPr>
                        <a:t>19324</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40399652"/>
                  </a:ext>
                </a:extLst>
              </a:tr>
              <a:tr h="200465">
                <a:tc>
                  <a:txBody>
                    <a:bodyPr/>
                    <a:lstStyle/>
                    <a:p>
                      <a:pPr algn="ctr">
                        <a:lnSpc>
                          <a:spcPct val="107000"/>
                        </a:lnSpc>
                        <a:spcAft>
                          <a:spcPts val="0"/>
                        </a:spcAft>
                      </a:pPr>
                      <a:r>
                        <a:rPr lang="en-IN" sz="1400">
                          <a:effectLst/>
                        </a:rPr>
                        <a:t>4</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N" sz="1400">
                          <a:effectLst/>
                        </a:rPr>
                        <a:t>2011-2012</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1400">
                          <a:effectLst/>
                        </a:rPr>
                        <a:t>23673</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151115101"/>
                  </a:ext>
                </a:extLst>
              </a:tr>
              <a:tr h="200465">
                <a:tc>
                  <a:txBody>
                    <a:bodyPr/>
                    <a:lstStyle/>
                    <a:p>
                      <a:pPr algn="ctr">
                        <a:lnSpc>
                          <a:spcPct val="107000"/>
                        </a:lnSpc>
                        <a:spcAft>
                          <a:spcPts val="0"/>
                        </a:spcAft>
                      </a:pPr>
                      <a:r>
                        <a:rPr lang="en-IN" sz="1400">
                          <a:effectLst/>
                        </a:rPr>
                        <a:t>5</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N" sz="1400">
                          <a:effectLst/>
                        </a:rPr>
                        <a:t>2012-2013</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1400">
                          <a:effectLst/>
                        </a:rPr>
                        <a:t>55351</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128597335"/>
                  </a:ext>
                </a:extLst>
              </a:tr>
              <a:tr h="200465">
                <a:tc>
                  <a:txBody>
                    <a:bodyPr/>
                    <a:lstStyle/>
                    <a:p>
                      <a:pPr algn="ctr">
                        <a:lnSpc>
                          <a:spcPct val="107000"/>
                        </a:lnSpc>
                        <a:spcAft>
                          <a:spcPts val="0"/>
                        </a:spcAft>
                      </a:pPr>
                      <a:r>
                        <a:rPr lang="en-IN" sz="1400">
                          <a:effectLst/>
                        </a:rPr>
                        <a:t>6</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N" sz="1400">
                          <a:effectLst/>
                        </a:rPr>
                        <a:t>2013-2014</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1400">
                          <a:effectLst/>
                        </a:rPr>
                        <a:t>107786</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192534498"/>
                  </a:ext>
                </a:extLst>
              </a:tr>
              <a:tr h="200465">
                <a:tc>
                  <a:txBody>
                    <a:bodyPr/>
                    <a:lstStyle/>
                    <a:p>
                      <a:pPr algn="ctr">
                        <a:lnSpc>
                          <a:spcPct val="107000"/>
                        </a:lnSpc>
                        <a:spcAft>
                          <a:spcPts val="0"/>
                        </a:spcAft>
                      </a:pPr>
                      <a:r>
                        <a:rPr lang="en-IN" sz="1400">
                          <a:effectLst/>
                        </a:rPr>
                        <a:t>7</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N" sz="1400">
                          <a:effectLst/>
                        </a:rPr>
                        <a:t>2014-2015</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1400">
                          <a:effectLst/>
                        </a:rPr>
                        <a:t>90443</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437379729"/>
                  </a:ext>
                </a:extLst>
              </a:tr>
              <a:tr h="200465">
                <a:tc>
                  <a:txBody>
                    <a:bodyPr/>
                    <a:lstStyle/>
                    <a:p>
                      <a:pPr algn="ctr">
                        <a:lnSpc>
                          <a:spcPct val="107000"/>
                        </a:lnSpc>
                        <a:spcAft>
                          <a:spcPts val="0"/>
                        </a:spcAft>
                      </a:pPr>
                      <a:r>
                        <a:rPr lang="en-IN" sz="1400">
                          <a:effectLst/>
                        </a:rPr>
                        <a:t>8</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N" sz="1400">
                          <a:effectLst/>
                        </a:rPr>
                        <a:t>2015-2016</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1400">
                          <a:effectLst/>
                        </a:rPr>
                        <a:t>115871</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90537426"/>
                  </a:ext>
                </a:extLst>
              </a:tr>
              <a:tr h="200465">
                <a:tc>
                  <a:txBody>
                    <a:bodyPr/>
                    <a:lstStyle/>
                    <a:p>
                      <a:pPr algn="ctr">
                        <a:lnSpc>
                          <a:spcPct val="107000"/>
                        </a:lnSpc>
                        <a:spcAft>
                          <a:spcPts val="0"/>
                        </a:spcAft>
                      </a:pPr>
                      <a:r>
                        <a:rPr lang="en-IN" sz="1400">
                          <a:effectLst/>
                        </a:rPr>
                        <a:t>9</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N" sz="1400">
                          <a:effectLst/>
                        </a:rPr>
                        <a:t>2016-2017</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1400">
                          <a:effectLst/>
                        </a:rPr>
                        <a:t>161288</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724782889"/>
                  </a:ext>
                </a:extLst>
              </a:tr>
              <a:tr h="300286">
                <a:tc gridSpan="2">
                  <a:txBody>
                    <a:bodyPr/>
                    <a:lstStyle/>
                    <a:p>
                      <a:pPr algn="ctr">
                        <a:lnSpc>
                          <a:spcPct val="107000"/>
                        </a:lnSpc>
                        <a:spcAft>
                          <a:spcPts val="0"/>
                        </a:spcAft>
                      </a:pPr>
                      <a:r>
                        <a:rPr lang="en-IN" sz="1400" dirty="0">
                          <a:effectLst/>
                        </a:rPr>
                        <a:t>TOTAL</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IN"/>
                    </a:p>
                  </a:txBody>
                  <a:tcPr/>
                </a:tc>
                <a:tc>
                  <a:txBody>
                    <a:bodyPr/>
                    <a:lstStyle/>
                    <a:p>
                      <a:pPr algn="ctr">
                        <a:lnSpc>
                          <a:spcPct val="107000"/>
                        </a:lnSpc>
                        <a:spcAft>
                          <a:spcPts val="0"/>
                        </a:spcAft>
                      </a:pPr>
                      <a:r>
                        <a:rPr lang="en-IN" sz="1400" dirty="0">
                          <a:effectLst/>
                        </a:rPr>
                        <a:t>579823</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65211328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xmlns="" val="2018022276"/>
              </p:ext>
            </p:extLst>
          </p:nvPr>
        </p:nvGraphicFramePr>
        <p:xfrm>
          <a:off x="609598" y="4136578"/>
          <a:ext cx="10515600" cy="943036"/>
        </p:xfrm>
        <a:graphic>
          <a:graphicData uri="http://schemas.openxmlformats.org/drawingml/2006/table">
            <a:tbl>
              <a:tblPr firstRow="1" firstCol="1" bandRow="1">
                <a:tableStyleId>{5C22544A-7EE6-4342-B048-85BDC9FD1C3A}</a:tableStyleId>
              </a:tblPr>
              <a:tblGrid>
                <a:gridCol w="2376406">
                  <a:extLst>
                    <a:ext uri="{9D8B030D-6E8A-4147-A177-3AD203B41FA5}">
                      <a16:colId xmlns:a16="http://schemas.microsoft.com/office/drawing/2014/main" xmlns="" val="4151893301"/>
                    </a:ext>
                  </a:extLst>
                </a:gridCol>
                <a:gridCol w="3663627">
                  <a:extLst>
                    <a:ext uri="{9D8B030D-6E8A-4147-A177-3AD203B41FA5}">
                      <a16:colId xmlns:a16="http://schemas.microsoft.com/office/drawing/2014/main" xmlns="" val="2130538574"/>
                    </a:ext>
                  </a:extLst>
                </a:gridCol>
                <a:gridCol w="4475567">
                  <a:extLst>
                    <a:ext uri="{9D8B030D-6E8A-4147-A177-3AD203B41FA5}">
                      <a16:colId xmlns:a16="http://schemas.microsoft.com/office/drawing/2014/main" xmlns="" val="3266898589"/>
                    </a:ext>
                  </a:extLst>
                </a:gridCol>
              </a:tblGrid>
              <a:tr h="235759">
                <a:tc gridSpan="3">
                  <a:txBody>
                    <a:bodyPr/>
                    <a:lstStyle/>
                    <a:p>
                      <a:pPr algn="ctr">
                        <a:lnSpc>
                          <a:spcPct val="107000"/>
                        </a:lnSpc>
                        <a:spcAft>
                          <a:spcPts val="0"/>
                        </a:spcAft>
                      </a:pPr>
                      <a:r>
                        <a:rPr lang="en-IN" sz="1400" dirty="0">
                          <a:effectLst/>
                        </a:rPr>
                        <a:t>Current year Registration Status</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2319840544"/>
                  </a:ext>
                </a:extLst>
              </a:tr>
              <a:tr h="235759">
                <a:tc>
                  <a:txBody>
                    <a:bodyPr/>
                    <a:lstStyle/>
                    <a:p>
                      <a:pPr algn="ctr">
                        <a:lnSpc>
                          <a:spcPct val="107000"/>
                        </a:lnSpc>
                        <a:spcAft>
                          <a:spcPts val="0"/>
                        </a:spcAft>
                      </a:pPr>
                      <a:r>
                        <a:rPr lang="en-IN" sz="1400">
                          <a:effectLst/>
                        </a:rPr>
                        <a:t>Sr. No.</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1400" dirty="0">
                          <a:effectLst/>
                        </a:rPr>
                        <a:t>Month</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1400">
                          <a:effectLst/>
                        </a:rPr>
                        <a:t>Number</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267963860"/>
                  </a:ext>
                </a:extLst>
              </a:tr>
              <a:tr h="235759">
                <a:tc>
                  <a:txBody>
                    <a:bodyPr/>
                    <a:lstStyle/>
                    <a:p>
                      <a:pPr algn="ctr">
                        <a:lnSpc>
                          <a:spcPct val="107000"/>
                        </a:lnSpc>
                        <a:spcAft>
                          <a:spcPts val="0"/>
                        </a:spcAft>
                      </a:pPr>
                      <a:r>
                        <a:rPr lang="en-IN" sz="1400">
                          <a:effectLst/>
                        </a:rPr>
                        <a:t>1</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1400" dirty="0">
                          <a:effectLst/>
                        </a:rPr>
                        <a:t>April 2017 </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1400" dirty="0">
                          <a:effectLst/>
                        </a:rPr>
                        <a:t>7538</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664328477"/>
                  </a:ext>
                </a:extLst>
              </a:tr>
              <a:tr h="235759">
                <a:tc>
                  <a:txBody>
                    <a:bodyPr/>
                    <a:lstStyle/>
                    <a:p>
                      <a:pPr algn="ctr">
                        <a:lnSpc>
                          <a:spcPct val="107000"/>
                        </a:lnSpc>
                        <a:spcAft>
                          <a:spcPts val="0"/>
                        </a:spcAft>
                      </a:pPr>
                      <a:r>
                        <a:rPr lang="en-IN" sz="1400">
                          <a:effectLst/>
                        </a:rPr>
                        <a:t> 2</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1400" dirty="0">
                          <a:effectLst/>
                        </a:rPr>
                        <a:t>May 2017 </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1400" dirty="0">
                          <a:effectLst/>
                        </a:rPr>
                        <a:t>13513 </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53155082"/>
                  </a:ext>
                </a:extLst>
              </a:tr>
            </a:tbl>
          </a:graphicData>
        </a:graphic>
      </p:graphicFrame>
      <p:sp>
        <p:nvSpPr>
          <p:cNvPr id="22" name="TextBox 21"/>
          <p:cNvSpPr txBox="1"/>
          <p:nvPr/>
        </p:nvSpPr>
        <p:spPr>
          <a:xfrm>
            <a:off x="2280140" y="5669841"/>
            <a:ext cx="9601200" cy="369332"/>
          </a:xfrm>
          <a:prstGeom prst="rect">
            <a:avLst/>
          </a:prstGeom>
          <a:noFill/>
        </p:spPr>
        <p:txBody>
          <a:bodyPr wrap="square" rtlCol="0">
            <a:spAutoFit/>
          </a:bodyPr>
          <a:lstStyle/>
          <a:p>
            <a:r>
              <a:rPr lang="en-IN" b="1" dirty="0" smtClean="0"/>
              <a:t>Total number of workers registered till May 2017 - 600874</a:t>
            </a:r>
            <a:endParaRPr lang="en-IN" b="1" dirty="0"/>
          </a:p>
        </p:txBody>
      </p:sp>
    </p:spTree>
    <p:extLst>
      <p:ext uri="{BB962C8B-B14F-4D97-AF65-F5344CB8AC3E}">
        <p14:creationId xmlns:p14="http://schemas.microsoft.com/office/powerpoint/2010/main" xmlns="" val="35988051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639762"/>
          </a:xfrm>
        </p:spPr>
        <p:txBody>
          <a:bodyPr>
            <a:normAutofit/>
          </a:bodyPr>
          <a:lstStyle/>
          <a:p>
            <a:r>
              <a:rPr lang="en-US" sz="1800" b="1" u="sng" dirty="0" smtClean="0">
                <a:latin typeface="+mn-lt"/>
              </a:rPr>
              <a:t>District  </a:t>
            </a:r>
            <a:r>
              <a:rPr lang="en-US" sz="1800" b="1" u="sng" dirty="0">
                <a:latin typeface="+mn-lt"/>
              </a:rPr>
              <a:t>wise Target  &amp; Course Allocation to Training Partners</a:t>
            </a:r>
            <a:endParaRPr lang="en-IN" sz="1800" b="1" dirty="0">
              <a:latin typeface="+mn-lt"/>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7</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xmlns="" val="3894857781"/>
              </p:ext>
            </p:extLst>
          </p:nvPr>
        </p:nvGraphicFramePr>
        <p:xfrm>
          <a:off x="609600" y="914403"/>
          <a:ext cx="9843249" cy="5813926"/>
        </p:xfrm>
        <a:graphic>
          <a:graphicData uri="http://schemas.openxmlformats.org/drawingml/2006/table">
            <a:tbl>
              <a:tblPr>
                <a:tableStyleId>{5C22544A-7EE6-4342-B048-85BDC9FD1C3A}</a:tableStyleId>
              </a:tblPr>
              <a:tblGrid>
                <a:gridCol w="1645919">
                  <a:extLst>
                    <a:ext uri="{9D8B030D-6E8A-4147-A177-3AD203B41FA5}">
                      <a16:colId xmlns:a16="http://schemas.microsoft.com/office/drawing/2014/main" xmlns="" val="2589462396"/>
                    </a:ext>
                  </a:extLst>
                </a:gridCol>
                <a:gridCol w="3580598">
                  <a:extLst>
                    <a:ext uri="{9D8B030D-6E8A-4147-A177-3AD203B41FA5}">
                      <a16:colId xmlns:a16="http://schemas.microsoft.com/office/drawing/2014/main" xmlns="" val="344293813"/>
                    </a:ext>
                  </a:extLst>
                </a:gridCol>
                <a:gridCol w="1954214">
                  <a:extLst>
                    <a:ext uri="{9D8B030D-6E8A-4147-A177-3AD203B41FA5}">
                      <a16:colId xmlns:a16="http://schemas.microsoft.com/office/drawing/2014/main" xmlns="" val="4074778066"/>
                    </a:ext>
                  </a:extLst>
                </a:gridCol>
                <a:gridCol w="1371600">
                  <a:extLst>
                    <a:ext uri="{9D8B030D-6E8A-4147-A177-3AD203B41FA5}">
                      <a16:colId xmlns:a16="http://schemas.microsoft.com/office/drawing/2014/main" xmlns="" val="3733446173"/>
                    </a:ext>
                  </a:extLst>
                </a:gridCol>
                <a:gridCol w="1290918">
                  <a:extLst>
                    <a:ext uri="{9D8B030D-6E8A-4147-A177-3AD203B41FA5}">
                      <a16:colId xmlns:a16="http://schemas.microsoft.com/office/drawing/2014/main" xmlns="" val="2504474288"/>
                    </a:ext>
                  </a:extLst>
                </a:gridCol>
              </a:tblGrid>
              <a:tr h="419342">
                <a:tc>
                  <a:txBody>
                    <a:bodyPr/>
                    <a:lstStyle/>
                    <a:p>
                      <a:pPr algn="l" fontAlgn="t"/>
                      <a:r>
                        <a:rPr lang="en-IN" sz="1400" b="1" u="none" strike="noStrike" dirty="0">
                          <a:effectLst/>
                          <a:latin typeface="+mj-lt"/>
                        </a:rPr>
                        <a:t>Name of Training Partner</a:t>
                      </a:r>
                      <a:endParaRPr lang="en-IN" sz="1400" b="1" i="0" u="none" strike="noStrike" dirty="0">
                        <a:solidFill>
                          <a:srgbClr val="000000"/>
                        </a:solidFill>
                        <a:effectLst/>
                        <a:latin typeface="+mj-lt"/>
                      </a:endParaRPr>
                    </a:p>
                  </a:txBody>
                  <a:tcPr marL="7164" marR="7164" marT="7164" marB="0"/>
                </a:tc>
                <a:tc>
                  <a:txBody>
                    <a:bodyPr/>
                    <a:lstStyle/>
                    <a:p>
                      <a:pPr algn="l" fontAlgn="t"/>
                      <a:r>
                        <a:rPr lang="en-IN" sz="1400" b="1" u="none" strike="noStrike">
                          <a:effectLst/>
                          <a:latin typeface="+mj-lt"/>
                        </a:rPr>
                        <a:t>Name of Course</a:t>
                      </a:r>
                      <a:endParaRPr lang="en-IN" sz="1400" b="1" i="0" u="none" strike="noStrike">
                        <a:solidFill>
                          <a:srgbClr val="000000"/>
                        </a:solidFill>
                        <a:effectLst/>
                        <a:latin typeface="+mj-lt"/>
                      </a:endParaRPr>
                    </a:p>
                  </a:txBody>
                  <a:tcPr marL="7164" marR="7164" marT="7164" marB="0"/>
                </a:tc>
                <a:tc>
                  <a:txBody>
                    <a:bodyPr/>
                    <a:lstStyle/>
                    <a:p>
                      <a:pPr algn="l" fontAlgn="t"/>
                      <a:r>
                        <a:rPr lang="en-IN" sz="1400" b="1" u="none" strike="noStrike" dirty="0">
                          <a:effectLst/>
                          <a:latin typeface="+mj-lt"/>
                        </a:rPr>
                        <a:t>Type of </a:t>
                      </a:r>
                      <a:r>
                        <a:rPr lang="en-IN" sz="1400" b="1" u="none" strike="noStrike" dirty="0" smtClean="0">
                          <a:effectLst/>
                          <a:latin typeface="+mj-lt"/>
                        </a:rPr>
                        <a:t>Centre</a:t>
                      </a:r>
                    </a:p>
                    <a:p>
                      <a:pPr algn="l" fontAlgn="t"/>
                      <a:r>
                        <a:rPr lang="en-IN" sz="1400" b="1" u="none" strike="noStrike" dirty="0" smtClean="0">
                          <a:effectLst/>
                          <a:latin typeface="+mj-lt"/>
                        </a:rPr>
                        <a:t>(</a:t>
                      </a:r>
                      <a:r>
                        <a:rPr lang="en-IN" sz="1400" b="1" u="none" strike="noStrike" dirty="0">
                          <a:effectLst/>
                          <a:latin typeface="+mj-lt"/>
                        </a:rPr>
                        <a:t>UC/MSDC/HSDC)</a:t>
                      </a:r>
                      <a:endParaRPr lang="en-IN" sz="1400" b="1" i="0" u="none" strike="noStrike" dirty="0">
                        <a:solidFill>
                          <a:srgbClr val="000000"/>
                        </a:solidFill>
                        <a:effectLst/>
                        <a:latin typeface="+mj-lt"/>
                      </a:endParaRPr>
                    </a:p>
                  </a:txBody>
                  <a:tcPr marL="7164" marR="7164" marT="7164" marB="0"/>
                </a:tc>
                <a:tc>
                  <a:txBody>
                    <a:bodyPr/>
                    <a:lstStyle/>
                    <a:p>
                      <a:pPr algn="l" fontAlgn="t"/>
                      <a:r>
                        <a:rPr lang="en-IN" sz="1400" b="1" u="none" strike="noStrike">
                          <a:effectLst/>
                          <a:latin typeface="+mj-lt"/>
                        </a:rPr>
                        <a:t>Name of District</a:t>
                      </a:r>
                      <a:endParaRPr lang="en-IN" sz="1400" b="1" i="0" u="none" strike="noStrike">
                        <a:solidFill>
                          <a:srgbClr val="000000"/>
                        </a:solidFill>
                        <a:effectLst/>
                        <a:latin typeface="+mj-lt"/>
                      </a:endParaRPr>
                    </a:p>
                  </a:txBody>
                  <a:tcPr marL="7164" marR="7164" marT="7164" marB="0"/>
                </a:tc>
                <a:tc>
                  <a:txBody>
                    <a:bodyPr/>
                    <a:lstStyle/>
                    <a:p>
                      <a:pPr algn="l" fontAlgn="t"/>
                      <a:r>
                        <a:rPr lang="en-IN" sz="1400" b="1" u="none" strike="noStrike" dirty="0">
                          <a:effectLst/>
                          <a:latin typeface="+mj-lt"/>
                        </a:rPr>
                        <a:t>Name of </a:t>
                      </a:r>
                      <a:r>
                        <a:rPr lang="en-IN" sz="1400" b="1" u="none" strike="noStrike" dirty="0" err="1">
                          <a:effectLst/>
                          <a:latin typeface="+mj-lt"/>
                        </a:rPr>
                        <a:t>Tehsil</a:t>
                      </a:r>
                      <a:endParaRPr lang="en-IN" sz="1400" b="1" i="0" u="none" strike="noStrike" dirty="0">
                        <a:solidFill>
                          <a:srgbClr val="000000"/>
                        </a:solidFill>
                        <a:effectLst/>
                        <a:latin typeface="+mj-lt"/>
                      </a:endParaRPr>
                    </a:p>
                  </a:txBody>
                  <a:tcPr marL="7164" marR="7164" marT="7164" marB="0"/>
                </a:tc>
                <a:extLst>
                  <a:ext uri="{0D108BD9-81ED-4DB2-BD59-A6C34878D82A}">
                    <a16:rowId xmlns:a16="http://schemas.microsoft.com/office/drawing/2014/main" xmlns="" val="152625004"/>
                  </a:ext>
                </a:extLst>
              </a:tr>
              <a:tr h="209976">
                <a:tc rowSpan="5">
                  <a:txBody>
                    <a:bodyPr/>
                    <a:lstStyle/>
                    <a:p>
                      <a:pPr algn="l" fontAlgn="t"/>
                      <a:r>
                        <a:rPr lang="en-IN" sz="1400" u="none" strike="noStrike" dirty="0" smtClean="0">
                          <a:effectLst/>
                          <a:latin typeface="+mj-lt"/>
                        </a:rPr>
                        <a:t>1. IL&amp;FS </a:t>
                      </a:r>
                      <a:r>
                        <a:rPr lang="en-IN" sz="1400" u="none" strike="noStrike" dirty="0">
                          <a:effectLst/>
                          <a:latin typeface="+mj-lt"/>
                        </a:rPr>
                        <a:t>Skills Development Corporation Ltd</a:t>
                      </a:r>
                      <a:endParaRPr lang="en-IN" sz="1400" b="0" i="0" u="none" strike="noStrike" dirty="0">
                        <a:solidFill>
                          <a:srgbClr val="000000"/>
                        </a:solidFill>
                        <a:effectLst/>
                        <a:latin typeface="+mj-lt"/>
                      </a:endParaRPr>
                    </a:p>
                  </a:txBody>
                  <a:tcPr marL="7164" marR="7164" marT="7164" marB="0"/>
                </a:tc>
                <a:tc rowSpan="5">
                  <a:txBody>
                    <a:bodyPr/>
                    <a:lstStyle/>
                    <a:p>
                      <a:pPr algn="l" fontAlgn="t"/>
                      <a:r>
                        <a:rPr lang="en-IN" sz="1400" u="none" strike="noStrike" dirty="0" smtClean="0">
                          <a:effectLst/>
                          <a:latin typeface="+mj-lt"/>
                        </a:rPr>
                        <a:t>1. Inline </a:t>
                      </a:r>
                      <a:r>
                        <a:rPr lang="en-IN" sz="1400" u="none" strike="noStrike" dirty="0">
                          <a:effectLst/>
                          <a:latin typeface="+mj-lt"/>
                        </a:rPr>
                        <a:t>Checker</a:t>
                      </a:r>
                      <a:br>
                        <a:rPr lang="en-IN" sz="1400" u="none" strike="noStrike" dirty="0">
                          <a:effectLst/>
                          <a:latin typeface="+mj-lt"/>
                        </a:rPr>
                      </a:br>
                      <a:r>
                        <a:rPr lang="en-IN" sz="1400" u="none" strike="noStrike" dirty="0" smtClean="0">
                          <a:effectLst/>
                          <a:latin typeface="+mj-lt"/>
                        </a:rPr>
                        <a:t>2. Sewing </a:t>
                      </a:r>
                      <a:r>
                        <a:rPr lang="en-IN" sz="1400" u="none" strike="noStrike" dirty="0">
                          <a:effectLst/>
                          <a:latin typeface="+mj-lt"/>
                        </a:rPr>
                        <a:t>Machine Operator</a:t>
                      </a:r>
                      <a:br>
                        <a:rPr lang="en-IN" sz="1400" u="none" strike="noStrike" dirty="0">
                          <a:effectLst/>
                          <a:latin typeface="+mj-lt"/>
                        </a:rPr>
                      </a:br>
                      <a:r>
                        <a:rPr lang="en-IN" sz="1400" u="none" strike="noStrike" dirty="0" smtClean="0">
                          <a:effectLst/>
                          <a:latin typeface="+mj-lt"/>
                        </a:rPr>
                        <a:t>3. CNC </a:t>
                      </a:r>
                      <a:r>
                        <a:rPr lang="en-IN" sz="1400" u="none" strike="noStrike" dirty="0">
                          <a:effectLst/>
                          <a:latin typeface="+mj-lt"/>
                        </a:rPr>
                        <a:t>Operator / Machining Technician L3</a:t>
                      </a:r>
                      <a:br>
                        <a:rPr lang="en-IN" sz="1400" u="none" strike="noStrike" dirty="0">
                          <a:effectLst/>
                          <a:latin typeface="+mj-lt"/>
                        </a:rPr>
                      </a:br>
                      <a:r>
                        <a:rPr lang="en-IN" sz="1400" u="none" strike="noStrike" dirty="0" smtClean="0">
                          <a:effectLst/>
                          <a:latin typeface="+mj-lt"/>
                        </a:rPr>
                        <a:t>4. Assistant </a:t>
                      </a:r>
                      <a:r>
                        <a:rPr lang="en-IN" sz="1400" u="none" strike="noStrike" dirty="0">
                          <a:effectLst/>
                          <a:latin typeface="+mj-lt"/>
                        </a:rPr>
                        <a:t>Hair Stylist</a:t>
                      </a:r>
                      <a:br>
                        <a:rPr lang="en-IN" sz="1400" u="none" strike="noStrike" dirty="0">
                          <a:effectLst/>
                          <a:latin typeface="+mj-lt"/>
                        </a:rPr>
                      </a:br>
                      <a:r>
                        <a:rPr lang="en-IN" sz="1400" u="none" strike="noStrike" dirty="0" smtClean="0">
                          <a:effectLst/>
                          <a:latin typeface="+mj-lt"/>
                        </a:rPr>
                        <a:t>5. CNC </a:t>
                      </a:r>
                      <a:r>
                        <a:rPr lang="en-IN" sz="1400" u="none" strike="noStrike" dirty="0">
                          <a:effectLst/>
                          <a:latin typeface="+mj-lt"/>
                        </a:rPr>
                        <a:t>Operator - Turning</a:t>
                      </a:r>
                      <a:br>
                        <a:rPr lang="en-IN" sz="1400" u="none" strike="noStrike" dirty="0">
                          <a:effectLst/>
                          <a:latin typeface="+mj-lt"/>
                        </a:rPr>
                      </a:br>
                      <a:r>
                        <a:rPr lang="en-IN" sz="1400" u="none" strike="noStrike" dirty="0" smtClean="0">
                          <a:effectLst/>
                          <a:latin typeface="+mj-lt"/>
                        </a:rPr>
                        <a:t>6. Fitter </a:t>
                      </a:r>
                      <a:r>
                        <a:rPr lang="en-IN" sz="1400" u="none" strike="noStrike" dirty="0">
                          <a:effectLst/>
                          <a:latin typeface="+mj-lt"/>
                        </a:rPr>
                        <a:t>- Fabrication</a:t>
                      </a:r>
                      <a:br>
                        <a:rPr lang="en-IN" sz="1400" u="none" strike="noStrike" dirty="0">
                          <a:effectLst/>
                          <a:latin typeface="+mj-lt"/>
                        </a:rPr>
                      </a:br>
                      <a:r>
                        <a:rPr lang="en-IN" sz="1400" u="none" strike="noStrike" dirty="0" smtClean="0">
                          <a:effectLst/>
                          <a:latin typeface="+mj-lt"/>
                        </a:rPr>
                        <a:t>7. Assistant </a:t>
                      </a:r>
                      <a:r>
                        <a:rPr lang="en-IN" sz="1400" u="none" strike="noStrike" dirty="0">
                          <a:effectLst/>
                          <a:latin typeface="+mj-lt"/>
                        </a:rPr>
                        <a:t>Electrician </a:t>
                      </a:r>
                      <a:br>
                        <a:rPr lang="en-IN" sz="1400" u="none" strike="noStrike" dirty="0">
                          <a:effectLst/>
                          <a:latin typeface="+mj-lt"/>
                        </a:rPr>
                      </a:br>
                      <a:r>
                        <a:rPr lang="en-IN" sz="1400" u="none" strike="noStrike" dirty="0" smtClean="0">
                          <a:effectLst/>
                          <a:latin typeface="+mj-lt"/>
                        </a:rPr>
                        <a:t>8. </a:t>
                      </a:r>
                      <a:r>
                        <a:rPr lang="en-IN" sz="1400" u="none" strike="noStrike" dirty="0" err="1" smtClean="0">
                          <a:effectLst/>
                          <a:latin typeface="+mj-lt"/>
                        </a:rPr>
                        <a:t>Stitcher</a:t>
                      </a:r>
                      <a:r>
                        <a:rPr lang="en-IN" sz="1400" u="none" strike="noStrike" dirty="0" smtClean="0">
                          <a:effectLst/>
                          <a:latin typeface="+mj-lt"/>
                        </a:rPr>
                        <a:t> </a:t>
                      </a:r>
                      <a:r>
                        <a:rPr lang="en-IN" sz="1400" u="none" strike="noStrike" dirty="0">
                          <a:effectLst/>
                          <a:latin typeface="+mj-lt"/>
                        </a:rPr>
                        <a:t>(Goods &amp; Garments)</a:t>
                      </a:r>
                      <a:br>
                        <a:rPr lang="en-IN" sz="1400" u="none" strike="noStrike" dirty="0">
                          <a:effectLst/>
                          <a:latin typeface="+mj-lt"/>
                        </a:rPr>
                      </a:br>
                      <a:r>
                        <a:rPr lang="en-IN" sz="1400" u="none" strike="noStrike" dirty="0" smtClean="0">
                          <a:effectLst/>
                          <a:latin typeface="+mj-lt"/>
                        </a:rPr>
                        <a:t>9. Retail </a:t>
                      </a:r>
                      <a:r>
                        <a:rPr lang="en-IN" sz="1400" u="none" strike="noStrike" dirty="0">
                          <a:effectLst/>
                          <a:latin typeface="+mj-lt"/>
                        </a:rPr>
                        <a:t>Trainee Associate </a:t>
                      </a:r>
                      <a:br>
                        <a:rPr lang="en-IN" sz="1400" u="none" strike="noStrike" dirty="0">
                          <a:effectLst/>
                          <a:latin typeface="+mj-lt"/>
                        </a:rPr>
                      </a:br>
                      <a:r>
                        <a:rPr lang="en-IN" sz="1400" u="none" strike="noStrike" dirty="0" smtClean="0">
                          <a:effectLst/>
                          <a:latin typeface="+mj-lt"/>
                        </a:rPr>
                        <a:t>10. General </a:t>
                      </a:r>
                      <a:r>
                        <a:rPr lang="en-IN" sz="1400" u="none" strike="noStrike" dirty="0">
                          <a:effectLst/>
                          <a:latin typeface="+mj-lt"/>
                        </a:rPr>
                        <a:t>Duty Assistant</a:t>
                      </a:r>
                      <a:br>
                        <a:rPr lang="en-IN" sz="1400" u="none" strike="noStrike" dirty="0">
                          <a:effectLst/>
                          <a:latin typeface="+mj-lt"/>
                        </a:rPr>
                      </a:br>
                      <a:r>
                        <a:rPr lang="en-IN" sz="1400" u="none" strike="noStrike" dirty="0" smtClean="0">
                          <a:effectLst/>
                          <a:latin typeface="+mj-lt"/>
                        </a:rPr>
                        <a:t>11. Customer </a:t>
                      </a:r>
                      <a:r>
                        <a:rPr lang="en-IN" sz="1400" u="none" strike="noStrike" dirty="0">
                          <a:effectLst/>
                          <a:latin typeface="+mj-lt"/>
                        </a:rPr>
                        <a:t>Care Executive (Call Centre</a:t>
                      </a:r>
                      <a:r>
                        <a:rPr lang="en-IN" sz="1400" u="none" strike="noStrike" dirty="0" smtClean="0">
                          <a:effectLst/>
                          <a:latin typeface="+mj-lt"/>
                        </a:rPr>
                        <a:t>)</a:t>
                      </a:r>
                    </a:p>
                  </a:txBody>
                  <a:tcPr marL="7164" marR="7164" marT="7164" marB="0"/>
                </a:tc>
                <a:tc>
                  <a:txBody>
                    <a:bodyPr/>
                    <a:lstStyle/>
                    <a:p>
                      <a:pPr algn="l" fontAlgn="t"/>
                      <a:r>
                        <a:rPr lang="en-IN" sz="1400" u="none" strike="noStrike">
                          <a:effectLst/>
                          <a:latin typeface="+mj-lt"/>
                        </a:rPr>
                        <a:t>Urban Centre</a:t>
                      </a:r>
                      <a:endParaRPr lang="en-IN" sz="1400" b="0" i="0" u="none" strike="noStrike">
                        <a:solidFill>
                          <a:srgbClr val="000000"/>
                        </a:solidFill>
                        <a:effectLst/>
                        <a:latin typeface="+mj-lt"/>
                      </a:endParaRPr>
                    </a:p>
                  </a:txBody>
                  <a:tcPr marL="7164" marR="7164" marT="7164" marB="0"/>
                </a:tc>
                <a:tc>
                  <a:txBody>
                    <a:bodyPr/>
                    <a:lstStyle/>
                    <a:p>
                      <a:pPr algn="l" fontAlgn="t"/>
                      <a:r>
                        <a:rPr lang="en-IN" sz="1400" u="none" strike="noStrike">
                          <a:effectLst/>
                          <a:latin typeface="+mj-lt"/>
                        </a:rPr>
                        <a:t>Barnala</a:t>
                      </a:r>
                      <a:endParaRPr lang="en-IN" sz="1400" b="0" i="0" u="none" strike="noStrike">
                        <a:solidFill>
                          <a:srgbClr val="000000"/>
                        </a:solidFill>
                        <a:effectLst/>
                        <a:latin typeface="+mj-lt"/>
                      </a:endParaRPr>
                    </a:p>
                  </a:txBody>
                  <a:tcPr marL="7164" marR="7164" marT="7164" marB="0"/>
                </a:tc>
                <a:tc>
                  <a:txBody>
                    <a:bodyPr/>
                    <a:lstStyle/>
                    <a:p>
                      <a:pPr algn="l" fontAlgn="t"/>
                      <a:r>
                        <a:rPr lang="en-IN" sz="1400" u="none" strike="noStrike">
                          <a:effectLst/>
                          <a:latin typeface="+mj-lt"/>
                        </a:rPr>
                        <a:t>Barnala</a:t>
                      </a:r>
                      <a:endParaRPr lang="en-IN" sz="1400" b="0" i="0" u="none" strike="noStrike">
                        <a:solidFill>
                          <a:srgbClr val="000000"/>
                        </a:solidFill>
                        <a:effectLst/>
                        <a:latin typeface="+mj-lt"/>
                      </a:endParaRPr>
                    </a:p>
                  </a:txBody>
                  <a:tcPr marL="7164" marR="7164" marT="7164" marB="0"/>
                </a:tc>
                <a:extLst>
                  <a:ext uri="{0D108BD9-81ED-4DB2-BD59-A6C34878D82A}">
                    <a16:rowId xmlns:a16="http://schemas.microsoft.com/office/drawing/2014/main" xmlns="" val="1153187323"/>
                  </a:ext>
                </a:extLst>
              </a:tr>
              <a:tr h="209976">
                <a:tc vMerge="1">
                  <a:txBody>
                    <a:bodyPr/>
                    <a:lstStyle/>
                    <a:p>
                      <a:endParaRPr lang="en-IN"/>
                    </a:p>
                  </a:txBody>
                  <a:tcPr/>
                </a:tc>
                <a:tc vMerge="1">
                  <a:txBody>
                    <a:bodyPr/>
                    <a:lstStyle/>
                    <a:p>
                      <a:endParaRPr lang="en-IN"/>
                    </a:p>
                  </a:txBody>
                  <a:tcPr/>
                </a:tc>
                <a:tc>
                  <a:txBody>
                    <a:bodyPr/>
                    <a:lstStyle/>
                    <a:p>
                      <a:pPr algn="l" fontAlgn="t"/>
                      <a:r>
                        <a:rPr lang="en-IN" sz="1400" u="none" strike="noStrike">
                          <a:effectLst/>
                          <a:latin typeface="+mj-lt"/>
                        </a:rPr>
                        <a:t>Urban Centre</a:t>
                      </a:r>
                      <a:endParaRPr lang="en-IN" sz="1400" b="0" i="0" u="none" strike="noStrike">
                        <a:solidFill>
                          <a:srgbClr val="000000"/>
                        </a:solidFill>
                        <a:effectLst/>
                        <a:latin typeface="+mj-lt"/>
                      </a:endParaRPr>
                    </a:p>
                  </a:txBody>
                  <a:tcPr marL="7164" marR="7164" marT="7164" marB="0"/>
                </a:tc>
                <a:tc>
                  <a:txBody>
                    <a:bodyPr/>
                    <a:lstStyle/>
                    <a:p>
                      <a:pPr algn="l" fontAlgn="t"/>
                      <a:r>
                        <a:rPr lang="en-IN" sz="1400" u="none" strike="noStrike">
                          <a:effectLst/>
                          <a:latin typeface="+mj-lt"/>
                        </a:rPr>
                        <a:t>Ludhiana</a:t>
                      </a:r>
                      <a:endParaRPr lang="en-IN" sz="1400" b="0" i="0" u="none" strike="noStrike">
                        <a:solidFill>
                          <a:srgbClr val="000000"/>
                        </a:solidFill>
                        <a:effectLst/>
                        <a:latin typeface="+mj-lt"/>
                      </a:endParaRPr>
                    </a:p>
                  </a:txBody>
                  <a:tcPr marL="7164" marR="7164" marT="7164" marB="0"/>
                </a:tc>
                <a:tc>
                  <a:txBody>
                    <a:bodyPr/>
                    <a:lstStyle/>
                    <a:p>
                      <a:pPr algn="l" fontAlgn="t"/>
                      <a:r>
                        <a:rPr lang="en-IN" sz="1400" u="none" strike="noStrike">
                          <a:effectLst/>
                          <a:latin typeface="+mj-lt"/>
                        </a:rPr>
                        <a:t>Ludhiana</a:t>
                      </a:r>
                      <a:endParaRPr lang="en-IN" sz="1400" b="0" i="0" u="none" strike="noStrike">
                        <a:solidFill>
                          <a:srgbClr val="000000"/>
                        </a:solidFill>
                        <a:effectLst/>
                        <a:latin typeface="+mj-lt"/>
                      </a:endParaRPr>
                    </a:p>
                  </a:txBody>
                  <a:tcPr marL="7164" marR="7164" marT="7164" marB="0"/>
                </a:tc>
                <a:extLst>
                  <a:ext uri="{0D108BD9-81ED-4DB2-BD59-A6C34878D82A}">
                    <a16:rowId xmlns:a16="http://schemas.microsoft.com/office/drawing/2014/main" xmlns="" val="601801346"/>
                  </a:ext>
                </a:extLst>
              </a:tr>
              <a:tr h="209976">
                <a:tc vMerge="1">
                  <a:txBody>
                    <a:bodyPr/>
                    <a:lstStyle/>
                    <a:p>
                      <a:endParaRPr lang="en-IN"/>
                    </a:p>
                  </a:txBody>
                  <a:tcPr/>
                </a:tc>
                <a:tc vMerge="1">
                  <a:txBody>
                    <a:bodyPr/>
                    <a:lstStyle/>
                    <a:p>
                      <a:endParaRPr lang="en-IN"/>
                    </a:p>
                  </a:txBody>
                  <a:tcPr/>
                </a:tc>
                <a:tc rowSpan="2">
                  <a:txBody>
                    <a:bodyPr/>
                    <a:lstStyle/>
                    <a:p>
                      <a:pPr algn="l" fontAlgn="t"/>
                      <a:r>
                        <a:rPr lang="en-IN" sz="1400" u="none" strike="noStrike" dirty="0">
                          <a:effectLst/>
                          <a:latin typeface="+mj-lt"/>
                        </a:rPr>
                        <a:t>Urban </a:t>
                      </a:r>
                      <a:r>
                        <a:rPr lang="en-IN" sz="1400" u="none" strike="noStrike" dirty="0" smtClean="0">
                          <a:effectLst/>
                          <a:latin typeface="+mj-lt"/>
                        </a:rPr>
                        <a:t>Centre-2</a:t>
                      </a:r>
                      <a:endParaRPr lang="en-IN" sz="1400" b="0" i="0" u="none" strike="noStrike" dirty="0">
                        <a:solidFill>
                          <a:srgbClr val="000000"/>
                        </a:solidFill>
                        <a:effectLst/>
                        <a:latin typeface="+mj-lt"/>
                      </a:endParaRPr>
                    </a:p>
                  </a:txBody>
                  <a:tcPr marL="7164" marR="7164" marT="7164" marB="0"/>
                </a:tc>
                <a:tc rowSpan="2">
                  <a:txBody>
                    <a:bodyPr/>
                    <a:lstStyle/>
                    <a:p>
                      <a:pPr algn="l" fontAlgn="t"/>
                      <a:r>
                        <a:rPr lang="en-IN" sz="1400" u="none" strike="noStrike">
                          <a:effectLst/>
                          <a:latin typeface="+mj-lt"/>
                        </a:rPr>
                        <a:t>SAS Nagar</a:t>
                      </a:r>
                      <a:endParaRPr lang="en-IN" sz="1400" b="0" i="0" u="none" strike="noStrike">
                        <a:solidFill>
                          <a:srgbClr val="000000"/>
                        </a:solidFill>
                        <a:effectLst/>
                        <a:latin typeface="+mj-lt"/>
                      </a:endParaRPr>
                    </a:p>
                  </a:txBody>
                  <a:tcPr marL="7164" marR="7164" marT="7164" marB="0"/>
                </a:tc>
                <a:tc>
                  <a:txBody>
                    <a:bodyPr/>
                    <a:lstStyle/>
                    <a:p>
                      <a:pPr algn="l" fontAlgn="t"/>
                      <a:r>
                        <a:rPr lang="en-IN" sz="1400" u="none" strike="noStrike">
                          <a:effectLst/>
                          <a:latin typeface="+mj-lt"/>
                        </a:rPr>
                        <a:t>SAS Nagar</a:t>
                      </a:r>
                      <a:endParaRPr lang="en-IN" sz="1400" b="0" i="0" u="none" strike="noStrike">
                        <a:solidFill>
                          <a:srgbClr val="000000"/>
                        </a:solidFill>
                        <a:effectLst/>
                        <a:latin typeface="+mj-lt"/>
                      </a:endParaRPr>
                    </a:p>
                  </a:txBody>
                  <a:tcPr marL="7164" marR="7164" marT="7164" marB="0"/>
                </a:tc>
                <a:extLst>
                  <a:ext uri="{0D108BD9-81ED-4DB2-BD59-A6C34878D82A}">
                    <a16:rowId xmlns:a16="http://schemas.microsoft.com/office/drawing/2014/main" xmlns="" val="3914906958"/>
                  </a:ext>
                </a:extLst>
              </a:tr>
              <a:tr h="209976">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algn="l" fontAlgn="t"/>
                      <a:r>
                        <a:rPr lang="en-IN" sz="1400" u="none" strike="noStrike">
                          <a:effectLst/>
                          <a:latin typeface="+mj-lt"/>
                        </a:rPr>
                        <a:t>Kharar</a:t>
                      </a:r>
                      <a:endParaRPr lang="en-IN" sz="1400" b="0" i="0" u="none" strike="noStrike">
                        <a:solidFill>
                          <a:srgbClr val="000000"/>
                        </a:solidFill>
                        <a:effectLst/>
                        <a:latin typeface="+mj-lt"/>
                      </a:endParaRPr>
                    </a:p>
                  </a:txBody>
                  <a:tcPr marL="7164" marR="7164" marT="7164" marB="0"/>
                </a:tc>
                <a:extLst>
                  <a:ext uri="{0D108BD9-81ED-4DB2-BD59-A6C34878D82A}">
                    <a16:rowId xmlns:a16="http://schemas.microsoft.com/office/drawing/2014/main" xmlns="" val="3236963584"/>
                  </a:ext>
                </a:extLst>
              </a:tr>
              <a:tr h="1604771">
                <a:tc vMerge="1">
                  <a:txBody>
                    <a:bodyPr/>
                    <a:lstStyle/>
                    <a:p>
                      <a:endParaRPr lang="en-IN"/>
                    </a:p>
                  </a:txBody>
                  <a:tcPr/>
                </a:tc>
                <a:tc vMerge="1">
                  <a:txBody>
                    <a:bodyPr/>
                    <a:lstStyle/>
                    <a:p>
                      <a:endParaRPr lang="en-IN"/>
                    </a:p>
                  </a:txBody>
                  <a:tcPr/>
                </a:tc>
                <a:tc>
                  <a:txBody>
                    <a:bodyPr/>
                    <a:lstStyle/>
                    <a:p>
                      <a:pPr algn="l" fontAlgn="t"/>
                      <a:r>
                        <a:rPr lang="en-IN" sz="1400" u="none" strike="noStrike" dirty="0">
                          <a:effectLst/>
                          <a:latin typeface="+mj-lt"/>
                        </a:rPr>
                        <a:t>MSDC</a:t>
                      </a:r>
                      <a:endParaRPr lang="en-IN" sz="1400" b="0" i="0" u="none" strike="noStrike" dirty="0">
                        <a:solidFill>
                          <a:srgbClr val="000000"/>
                        </a:solidFill>
                        <a:effectLst/>
                        <a:latin typeface="+mj-lt"/>
                      </a:endParaRPr>
                    </a:p>
                  </a:txBody>
                  <a:tcPr marL="7164" marR="7164" marT="7164" marB="0"/>
                </a:tc>
                <a:tc>
                  <a:txBody>
                    <a:bodyPr/>
                    <a:lstStyle/>
                    <a:p>
                      <a:pPr algn="l" fontAlgn="t"/>
                      <a:r>
                        <a:rPr lang="en-IN" sz="1400" u="none" strike="noStrike">
                          <a:effectLst/>
                          <a:latin typeface="+mj-lt"/>
                        </a:rPr>
                        <a:t>Jalandhar</a:t>
                      </a:r>
                      <a:endParaRPr lang="en-IN" sz="1400" b="0" i="0" u="none" strike="noStrike">
                        <a:solidFill>
                          <a:srgbClr val="000000"/>
                        </a:solidFill>
                        <a:effectLst/>
                        <a:latin typeface="+mj-lt"/>
                      </a:endParaRPr>
                    </a:p>
                  </a:txBody>
                  <a:tcPr marL="7164" marR="7164" marT="7164" marB="0"/>
                </a:tc>
                <a:tc>
                  <a:txBody>
                    <a:bodyPr/>
                    <a:lstStyle/>
                    <a:p>
                      <a:pPr algn="l" fontAlgn="t"/>
                      <a:r>
                        <a:rPr lang="en-IN" sz="1400" u="none" strike="noStrike">
                          <a:effectLst/>
                          <a:latin typeface="+mj-lt"/>
                        </a:rPr>
                        <a:t>Jalandhar</a:t>
                      </a:r>
                      <a:endParaRPr lang="en-IN" sz="1400" b="0" i="0" u="none" strike="noStrike">
                        <a:solidFill>
                          <a:srgbClr val="000000"/>
                        </a:solidFill>
                        <a:effectLst/>
                        <a:latin typeface="+mj-lt"/>
                      </a:endParaRPr>
                    </a:p>
                  </a:txBody>
                  <a:tcPr marL="7164" marR="7164" marT="7164" marB="0"/>
                </a:tc>
                <a:extLst>
                  <a:ext uri="{0D108BD9-81ED-4DB2-BD59-A6C34878D82A}">
                    <a16:rowId xmlns:a16="http://schemas.microsoft.com/office/drawing/2014/main" xmlns="" val="1816450812"/>
                  </a:ext>
                </a:extLst>
              </a:tr>
              <a:tr h="209976">
                <a:tc rowSpan="6">
                  <a:txBody>
                    <a:bodyPr/>
                    <a:lstStyle/>
                    <a:p>
                      <a:pPr algn="l" fontAlgn="t"/>
                      <a:r>
                        <a:rPr lang="en-IN" sz="1400" u="none" strike="noStrike" dirty="0" smtClean="0">
                          <a:effectLst/>
                          <a:latin typeface="+mj-lt"/>
                        </a:rPr>
                        <a:t>2. Centum </a:t>
                      </a:r>
                      <a:r>
                        <a:rPr lang="en-IN" sz="1400" u="none" strike="noStrike" dirty="0">
                          <a:effectLst/>
                          <a:latin typeface="+mj-lt"/>
                        </a:rPr>
                        <a:t>Learning Ltd.</a:t>
                      </a:r>
                      <a:endParaRPr lang="en-IN" sz="1400" b="0" i="0" u="none" strike="noStrike" dirty="0">
                        <a:solidFill>
                          <a:srgbClr val="000000"/>
                        </a:solidFill>
                        <a:effectLst/>
                        <a:latin typeface="+mj-lt"/>
                      </a:endParaRPr>
                    </a:p>
                  </a:txBody>
                  <a:tcPr marL="7164" marR="7164" marT="7164" marB="0"/>
                </a:tc>
                <a:tc rowSpan="6">
                  <a:txBody>
                    <a:bodyPr/>
                    <a:lstStyle/>
                    <a:p>
                      <a:pPr algn="l" fontAlgn="t"/>
                      <a:r>
                        <a:rPr lang="en-IN" sz="1400" u="none" strike="noStrike" dirty="0" smtClean="0">
                          <a:effectLst/>
                          <a:latin typeface="+mj-lt"/>
                        </a:rPr>
                        <a:t>1. Hand </a:t>
                      </a:r>
                      <a:r>
                        <a:rPr lang="en-IN" sz="1400" u="none" strike="noStrike" dirty="0">
                          <a:effectLst/>
                          <a:latin typeface="+mj-lt"/>
                        </a:rPr>
                        <a:t>Embroiderer</a:t>
                      </a:r>
                      <a:br>
                        <a:rPr lang="en-IN" sz="1400" u="none" strike="noStrike" dirty="0">
                          <a:effectLst/>
                          <a:latin typeface="+mj-lt"/>
                        </a:rPr>
                      </a:br>
                      <a:r>
                        <a:rPr lang="en-IN" sz="1400" u="none" strike="noStrike" dirty="0" smtClean="0">
                          <a:effectLst/>
                          <a:latin typeface="+mj-lt"/>
                        </a:rPr>
                        <a:t>2. Sewing </a:t>
                      </a:r>
                      <a:r>
                        <a:rPr lang="en-IN" sz="1400" u="none" strike="noStrike" dirty="0">
                          <a:effectLst/>
                          <a:latin typeface="+mj-lt"/>
                        </a:rPr>
                        <a:t>Machine Operator</a:t>
                      </a:r>
                      <a:br>
                        <a:rPr lang="en-IN" sz="1400" u="none" strike="noStrike" dirty="0">
                          <a:effectLst/>
                          <a:latin typeface="+mj-lt"/>
                        </a:rPr>
                      </a:br>
                      <a:r>
                        <a:rPr lang="en-IN" sz="1400" u="none" strike="noStrike" dirty="0" smtClean="0">
                          <a:effectLst/>
                          <a:latin typeface="+mj-lt"/>
                        </a:rPr>
                        <a:t>3. Assistant </a:t>
                      </a:r>
                      <a:r>
                        <a:rPr lang="en-IN" sz="1400" u="none" strike="noStrike" dirty="0">
                          <a:effectLst/>
                          <a:latin typeface="+mj-lt"/>
                        </a:rPr>
                        <a:t>Beauty Therapist</a:t>
                      </a:r>
                      <a:br>
                        <a:rPr lang="en-IN" sz="1400" u="none" strike="noStrike" dirty="0">
                          <a:effectLst/>
                          <a:latin typeface="+mj-lt"/>
                        </a:rPr>
                      </a:br>
                      <a:r>
                        <a:rPr lang="en-IN" sz="1400" u="none" strike="noStrike" dirty="0" smtClean="0">
                          <a:effectLst/>
                          <a:latin typeface="+mj-lt"/>
                        </a:rPr>
                        <a:t>4. Field </a:t>
                      </a:r>
                      <a:r>
                        <a:rPr lang="en-IN" sz="1400" u="none" strike="noStrike" dirty="0">
                          <a:effectLst/>
                          <a:latin typeface="+mj-lt"/>
                        </a:rPr>
                        <a:t>Technician – Other </a:t>
                      </a:r>
                      <a:r>
                        <a:rPr lang="en-IN" sz="1400" u="none" strike="noStrike" dirty="0" smtClean="0">
                          <a:effectLst/>
                          <a:latin typeface="+mj-lt"/>
                        </a:rPr>
                        <a:t>Home</a:t>
                      </a:r>
                      <a:r>
                        <a:rPr lang="en-IN" sz="1400" u="none" strike="noStrike" baseline="0" dirty="0" smtClean="0">
                          <a:effectLst/>
                          <a:latin typeface="+mj-lt"/>
                        </a:rPr>
                        <a:t> </a:t>
                      </a:r>
                      <a:r>
                        <a:rPr lang="en-IN" sz="1400" u="none" strike="noStrike" dirty="0" smtClean="0">
                          <a:effectLst/>
                          <a:latin typeface="+mj-lt"/>
                        </a:rPr>
                        <a:t>Appliances</a:t>
                      </a:r>
                      <a:r>
                        <a:rPr lang="en-IN" sz="1400" u="none" strike="noStrike" dirty="0">
                          <a:effectLst/>
                          <a:latin typeface="+mj-lt"/>
                        </a:rPr>
                        <a:t/>
                      </a:r>
                      <a:br>
                        <a:rPr lang="en-IN" sz="1400" u="none" strike="noStrike" dirty="0">
                          <a:effectLst/>
                          <a:latin typeface="+mj-lt"/>
                        </a:rPr>
                      </a:br>
                      <a:r>
                        <a:rPr lang="en-IN" sz="1400" u="none" strike="noStrike" dirty="0" smtClean="0">
                          <a:effectLst/>
                          <a:latin typeface="+mj-lt"/>
                        </a:rPr>
                        <a:t>5. General </a:t>
                      </a:r>
                      <a:r>
                        <a:rPr lang="en-IN" sz="1400" u="none" strike="noStrike" dirty="0">
                          <a:effectLst/>
                          <a:latin typeface="+mj-lt"/>
                        </a:rPr>
                        <a:t>Duty Assistant</a:t>
                      </a:r>
                      <a:br>
                        <a:rPr lang="en-IN" sz="1400" u="none" strike="noStrike" dirty="0">
                          <a:effectLst/>
                          <a:latin typeface="+mj-lt"/>
                        </a:rPr>
                      </a:br>
                      <a:r>
                        <a:rPr lang="en-IN" sz="1400" u="none" strike="noStrike" dirty="0" smtClean="0">
                          <a:effectLst/>
                          <a:latin typeface="+mj-lt"/>
                        </a:rPr>
                        <a:t>6. Domestic </a:t>
                      </a:r>
                      <a:r>
                        <a:rPr lang="en-IN" sz="1400" u="none" strike="noStrike" dirty="0">
                          <a:effectLst/>
                          <a:latin typeface="+mj-lt"/>
                        </a:rPr>
                        <a:t>Data entry Operator</a:t>
                      </a:r>
                      <a:br>
                        <a:rPr lang="en-IN" sz="1400" u="none" strike="noStrike" dirty="0">
                          <a:effectLst/>
                          <a:latin typeface="+mj-lt"/>
                        </a:rPr>
                      </a:br>
                      <a:r>
                        <a:rPr lang="en-IN" sz="1400" u="none" strike="noStrike" dirty="0" smtClean="0">
                          <a:effectLst/>
                          <a:latin typeface="+mj-lt"/>
                        </a:rPr>
                        <a:t>7. Courier </a:t>
                      </a:r>
                      <a:r>
                        <a:rPr lang="en-IN" sz="1400" u="none" strike="noStrike" dirty="0">
                          <a:effectLst/>
                          <a:latin typeface="+mj-lt"/>
                        </a:rPr>
                        <a:t>Delivery Executive</a:t>
                      </a:r>
                      <a:br>
                        <a:rPr lang="en-IN" sz="1400" u="none" strike="noStrike" dirty="0">
                          <a:effectLst/>
                          <a:latin typeface="+mj-lt"/>
                        </a:rPr>
                      </a:br>
                      <a:r>
                        <a:rPr lang="en-IN" sz="1400" u="none" strike="noStrike" dirty="0" smtClean="0">
                          <a:effectLst/>
                          <a:latin typeface="+mj-lt"/>
                        </a:rPr>
                        <a:t>8. Retail </a:t>
                      </a:r>
                      <a:r>
                        <a:rPr lang="en-IN" sz="1400" u="none" strike="noStrike" dirty="0">
                          <a:effectLst/>
                          <a:latin typeface="+mj-lt"/>
                        </a:rPr>
                        <a:t>Trainee Associate </a:t>
                      </a:r>
                      <a:br>
                        <a:rPr lang="en-IN" sz="1400" u="none" strike="noStrike" dirty="0">
                          <a:effectLst/>
                          <a:latin typeface="+mj-lt"/>
                        </a:rPr>
                      </a:br>
                      <a:r>
                        <a:rPr lang="en-IN" sz="1400" u="none" strike="noStrike" dirty="0" smtClean="0">
                          <a:effectLst/>
                          <a:latin typeface="+mj-lt"/>
                        </a:rPr>
                        <a:t>9. Customer </a:t>
                      </a:r>
                      <a:r>
                        <a:rPr lang="en-IN" sz="1400" u="none" strike="noStrike" dirty="0">
                          <a:effectLst/>
                          <a:latin typeface="+mj-lt"/>
                        </a:rPr>
                        <a:t>Care Executive (Call Centre)</a:t>
                      </a:r>
                      <a:br>
                        <a:rPr lang="en-IN" sz="1400" u="none" strike="noStrike" dirty="0">
                          <a:effectLst/>
                          <a:latin typeface="+mj-lt"/>
                        </a:rPr>
                      </a:br>
                      <a:r>
                        <a:rPr lang="en-IN" sz="1400" u="none" strike="noStrike" dirty="0" smtClean="0">
                          <a:effectLst/>
                          <a:latin typeface="+mj-lt"/>
                        </a:rPr>
                        <a:t>10. Handset </a:t>
                      </a:r>
                      <a:r>
                        <a:rPr lang="en-IN" sz="1400" u="none" strike="noStrike" dirty="0">
                          <a:effectLst/>
                          <a:latin typeface="+mj-lt"/>
                        </a:rPr>
                        <a:t>Repair Engineer</a:t>
                      </a:r>
                      <a:br>
                        <a:rPr lang="en-IN" sz="1400" u="none" strike="noStrike" dirty="0">
                          <a:effectLst/>
                          <a:latin typeface="+mj-lt"/>
                        </a:rPr>
                      </a:br>
                      <a:r>
                        <a:rPr lang="en-IN" sz="1400" u="none" strike="noStrike" dirty="0" smtClean="0">
                          <a:effectLst/>
                          <a:latin typeface="+mj-lt"/>
                        </a:rPr>
                        <a:t>11. Food </a:t>
                      </a:r>
                      <a:r>
                        <a:rPr lang="en-IN" sz="1400" u="none" strike="noStrike" dirty="0">
                          <a:effectLst/>
                          <a:latin typeface="+mj-lt"/>
                        </a:rPr>
                        <a:t>&amp; Beverage Service-Steward</a:t>
                      </a:r>
                      <a:br>
                        <a:rPr lang="en-IN" sz="1400" u="none" strike="noStrike" dirty="0">
                          <a:effectLst/>
                          <a:latin typeface="+mj-lt"/>
                        </a:rPr>
                      </a:br>
                      <a:r>
                        <a:rPr lang="en-IN" sz="1400" u="none" strike="noStrike" dirty="0" smtClean="0">
                          <a:effectLst/>
                          <a:latin typeface="+mj-lt"/>
                        </a:rPr>
                        <a:t>12. Front </a:t>
                      </a:r>
                      <a:r>
                        <a:rPr lang="en-IN" sz="1400" u="none" strike="noStrike" dirty="0">
                          <a:effectLst/>
                          <a:latin typeface="+mj-lt"/>
                        </a:rPr>
                        <a:t>Office Associate</a:t>
                      </a:r>
                      <a:br>
                        <a:rPr lang="en-IN" sz="1400" u="none" strike="noStrike" dirty="0">
                          <a:effectLst/>
                          <a:latin typeface="+mj-lt"/>
                        </a:rPr>
                      </a:br>
                      <a:endParaRPr lang="en-IN" sz="1400" b="0" i="0" u="none" strike="noStrike" dirty="0">
                        <a:solidFill>
                          <a:srgbClr val="000000"/>
                        </a:solidFill>
                        <a:effectLst/>
                        <a:latin typeface="+mj-lt"/>
                      </a:endParaRPr>
                    </a:p>
                  </a:txBody>
                  <a:tcPr marL="7164" marR="7164" marT="7164" marB="0"/>
                </a:tc>
                <a:tc>
                  <a:txBody>
                    <a:bodyPr/>
                    <a:lstStyle/>
                    <a:p>
                      <a:pPr algn="l" fontAlgn="t"/>
                      <a:r>
                        <a:rPr lang="en-IN" sz="1400" u="none" strike="noStrike" dirty="0">
                          <a:effectLst/>
                          <a:latin typeface="+mj-lt"/>
                        </a:rPr>
                        <a:t>Urban Centre</a:t>
                      </a:r>
                      <a:endParaRPr lang="en-IN" sz="1400" b="0" i="0" u="none" strike="noStrike" dirty="0">
                        <a:solidFill>
                          <a:srgbClr val="000000"/>
                        </a:solidFill>
                        <a:effectLst/>
                        <a:latin typeface="+mj-lt"/>
                      </a:endParaRPr>
                    </a:p>
                  </a:txBody>
                  <a:tcPr marL="7164" marR="7164" marT="7164" marB="0"/>
                </a:tc>
                <a:tc>
                  <a:txBody>
                    <a:bodyPr/>
                    <a:lstStyle/>
                    <a:p>
                      <a:pPr algn="l" fontAlgn="t"/>
                      <a:r>
                        <a:rPr lang="en-IN" sz="1400" u="none" strike="noStrike">
                          <a:effectLst/>
                          <a:latin typeface="+mj-lt"/>
                        </a:rPr>
                        <a:t> Ludhiana</a:t>
                      </a:r>
                      <a:endParaRPr lang="en-IN" sz="1400" b="0" i="0" u="none" strike="noStrike">
                        <a:solidFill>
                          <a:srgbClr val="000000"/>
                        </a:solidFill>
                        <a:effectLst/>
                        <a:latin typeface="+mj-lt"/>
                      </a:endParaRPr>
                    </a:p>
                  </a:txBody>
                  <a:tcPr marL="7164" marR="7164" marT="7164" marB="0"/>
                </a:tc>
                <a:tc>
                  <a:txBody>
                    <a:bodyPr/>
                    <a:lstStyle/>
                    <a:p>
                      <a:pPr algn="l" fontAlgn="t"/>
                      <a:r>
                        <a:rPr lang="en-IN" sz="1400" u="none" strike="noStrike">
                          <a:effectLst/>
                          <a:latin typeface="+mj-lt"/>
                        </a:rPr>
                        <a:t>Khanna</a:t>
                      </a:r>
                      <a:endParaRPr lang="en-IN" sz="1400" b="0" i="0" u="none" strike="noStrike">
                        <a:solidFill>
                          <a:srgbClr val="000000"/>
                        </a:solidFill>
                        <a:effectLst/>
                        <a:latin typeface="+mj-lt"/>
                      </a:endParaRPr>
                    </a:p>
                  </a:txBody>
                  <a:tcPr marL="7164" marR="7164" marT="7164" marB="0"/>
                </a:tc>
                <a:extLst>
                  <a:ext uri="{0D108BD9-81ED-4DB2-BD59-A6C34878D82A}">
                    <a16:rowId xmlns:a16="http://schemas.microsoft.com/office/drawing/2014/main" xmlns="" val="2650737129"/>
                  </a:ext>
                </a:extLst>
              </a:tr>
              <a:tr h="209976">
                <a:tc vMerge="1">
                  <a:txBody>
                    <a:bodyPr/>
                    <a:lstStyle/>
                    <a:p>
                      <a:endParaRPr lang="en-IN"/>
                    </a:p>
                  </a:txBody>
                  <a:tcPr/>
                </a:tc>
                <a:tc vMerge="1">
                  <a:txBody>
                    <a:bodyPr/>
                    <a:lstStyle/>
                    <a:p>
                      <a:endParaRPr lang="en-IN"/>
                    </a:p>
                  </a:txBody>
                  <a:tcPr/>
                </a:tc>
                <a:tc rowSpan="2">
                  <a:txBody>
                    <a:bodyPr/>
                    <a:lstStyle/>
                    <a:p>
                      <a:pPr algn="l" fontAlgn="t"/>
                      <a:r>
                        <a:rPr lang="en-IN" sz="1400" u="none" strike="noStrike" dirty="0">
                          <a:effectLst/>
                          <a:latin typeface="+mj-lt"/>
                        </a:rPr>
                        <a:t>Urban Centre</a:t>
                      </a:r>
                      <a:endParaRPr lang="en-IN" sz="1400" b="0" i="0" u="none" strike="noStrike" dirty="0">
                        <a:solidFill>
                          <a:srgbClr val="000000"/>
                        </a:solidFill>
                        <a:effectLst/>
                        <a:latin typeface="+mj-lt"/>
                      </a:endParaRPr>
                    </a:p>
                  </a:txBody>
                  <a:tcPr marL="7164" marR="7164" marT="7164" marB="0"/>
                </a:tc>
                <a:tc rowSpan="3">
                  <a:txBody>
                    <a:bodyPr/>
                    <a:lstStyle/>
                    <a:p>
                      <a:pPr algn="l" fontAlgn="t"/>
                      <a:r>
                        <a:rPr lang="en-IN" sz="1400" u="none" strike="noStrike">
                          <a:effectLst/>
                          <a:latin typeface="+mj-lt"/>
                        </a:rPr>
                        <a:t>Sangrur</a:t>
                      </a:r>
                      <a:endParaRPr lang="en-IN" sz="1400" b="0" i="0" u="none" strike="noStrike">
                        <a:solidFill>
                          <a:srgbClr val="000000"/>
                        </a:solidFill>
                        <a:effectLst/>
                        <a:latin typeface="+mj-lt"/>
                      </a:endParaRPr>
                    </a:p>
                  </a:txBody>
                  <a:tcPr marL="7164" marR="7164" marT="7164" marB="0"/>
                </a:tc>
                <a:tc>
                  <a:txBody>
                    <a:bodyPr/>
                    <a:lstStyle/>
                    <a:p>
                      <a:pPr algn="l" fontAlgn="t"/>
                      <a:r>
                        <a:rPr lang="en-IN" sz="1400" u="none" strike="noStrike">
                          <a:effectLst/>
                          <a:latin typeface="+mj-lt"/>
                        </a:rPr>
                        <a:t>Sangrur</a:t>
                      </a:r>
                      <a:endParaRPr lang="en-IN" sz="1400" b="0" i="0" u="none" strike="noStrike">
                        <a:solidFill>
                          <a:srgbClr val="000000"/>
                        </a:solidFill>
                        <a:effectLst/>
                        <a:latin typeface="+mj-lt"/>
                      </a:endParaRPr>
                    </a:p>
                  </a:txBody>
                  <a:tcPr marL="7164" marR="7164" marT="7164" marB="0"/>
                </a:tc>
                <a:extLst>
                  <a:ext uri="{0D108BD9-81ED-4DB2-BD59-A6C34878D82A}">
                    <a16:rowId xmlns:a16="http://schemas.microsoft.com/office/drawing/2014/main" xmlns="" val="3940040730"/>
                  </a:ext>
                </a:extLst>
              </a:tr>
              <a:tr h="0">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rowSpan="2">
                  <a:txBody>
                    <a:bodyPr/>
                    <a:lstStyle/>
                    <a:p>
                      <a:pPr algn="l" fontAlgn="t"/>
                      <a:r>
                        <a:rPr lang="en-IN" sz="1400" u="none" strike="noStrike">
                          <a:effectLst/>
                          <a:latin typeface="+mj-lt"/>
                        </a:rPr>
                        <a:t>Malerkotla</a:t>
                      </a:r>
                      <a:endParaRPr lang="en-IN" sz="1400" b="0" i="0" u="none" strike="noStrike">
                        <a:solidFill>
                          <a:srgbClr val="000000"/>
                        </a:solidFill>
                        <a:effectLst/>
                        <a:latin typeface="+mj-lt"/>
                      </a:endParaRPr>
                    </a:p>
                  </a:txBody>
                  <a:tcPr marL="7164" marR="7164" marT="7164" marB="0"/>
                </a:tc>
                <a:extLst>
                  <a:ext uri="{0D108BD9-81ED-4DB2-BD59-A6C34878D82A}">
                    <a16:rowId xmlns:a16="http://schemas.microsoft.com/office/drawing/2014/main" xmlns="" val="722482310"/>
                  </a:ext>
                </a:extLst>
              </a:tr>
              <a:tr h="178969">
                <a:tc vMerge="1">
                  <a:txBody>
                    <a:bodyPr/>
                    <a:lstStyle/>
                    <a:p>
                      <a:endParaRPr lang="en-IN"/>
                    </a:p>
                  </a:txBody>
                  <a:tcPr/>
                </a:tc>
                <a:tc vMerge="1">
                  <a:txBody>
                    <a:bodyPr/>
                    <a:lstStyle/>
                    <a:p>
                      <a:endParaRPr lang="en-IN"/>
                    </a:p>
                  </a:txBody>
                  <a:tcPr/>
                </a:tc>
                <a:tc rowSpan="2">
                  <a:txBody>
                    <a:bodyPr/>
                    <a:lstStyle/>
                    <a:p>
                      <a:pPr algn="l" fontAlgn="t"/>
                      <a:r>
                        <a:rPr lang="en-IN" sz="1400" u="none" strike="noStrike" dirty="0">
                          <a:effectLst/>
                          <a:latin typeface="+mj-lt"/>
                        </a:rPr>
                        <a:t>Urban Centre</a:t>
                      </a:r>
                      <a:endParaRPr lang="en-IN" sz="1400" b="0" i="0" u="none" strike="noStrike" dirty="0">
                        <a:solidFill>
                          <a:srgbClr val="000000"/>
                        </a:solidFill>
                        <a:effectLst/>
                        <a:latin typeface="+mj-lt"/>
                      </a:endParaRPr>
                    </a:p>
                  </a:txBody>
                  <a:tcPr marL="7164" marR="7164" marT="7164" marB="0"/>
                </a:tc>
                <a:tc vMerge="1">
                  <a:txBody>
                    <a:bodyPr/>
                    <a:lstStyle/>
                    <a:p>
                      <a:endParaRPr lang="en-IN"/>
                    </a:p>
                  </a:txBody>
                  <a:tcPr/>
                </a:tc>
                <a:tc vMerge="1">
                  <a:txBody>
                    <a:bodyPr/>
                    <a:lstStyle/>
                    <a:p>
                      <a:endParaRPr lang="en-IN"/>
                    </a:p>
                  </a:txBody>
                  <a:tcPr/>
                </a:tc>
                <a:extLst>
                  <a:ext uri="{0D108BD9-81ED-4DB2-BD59-A6C34878D82A}">
                    <a16:rowId xmlns:a16="http://schemas.microsoft.com/office/drawing/2014/main" xmlns="" val="667118619"/>
                  </a:ext>
                </a:extLst>
              </a:tr>
              <a:tr h="209976">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algn="l" fontAlgn="t"/>
                      <a:r>
                        <a:rPr lang="en-IN" sz="1400" u="none" strike="noStrike">
                          <a:effectLst/>
                          <a:latin typeface="+mj-lt"/>
                        </a:rPr>
                        <a:t>SBS Nagar</a:t>
                      </a:r>
                      <a:endParaRPr lang="en-IN" sz="1400" b="0" i="0" u="none" strike="noStrike">
                        <a:solidFill>
                          <a:srgbClr val="000000"/>
                        </a:solidFill>
                        <a:effectLst/>
                        <a:latin typeface="+mj-lt"/>
                      </a:endParaRPr>
                    </a:p>
                  </a:txBody>
                  <a:tcPr marL="7164" marR="7164" marT="7164" marB="0"/>
                </a:tc>
                <a:tc>
                  <a:txBody>
                    <a:bodyPr/>
                    <a:lstStyle/>
                    <a:p>
                      <a:pPr algn="l" fontAlgn="t"/>
                      <a:r>
                        <a:rPr lang="en-IN" sz="1400" u="none" strike="noStrike">
                          <a:effectLst/>
                          <a:latin typeface="+mj-lt"/>
                        </a:rPr>
                        <a:t>SBS Nagar</a:t>
                      </a:r>
                      <a:endParaRPr lang="en-IN" sz="1400" b="0" i="0" u="none" strike="noStrike">
                        <a:solidFill>
                          <a:srgbClr val="000000"/>
                        </a:solidFill>
                        <a:effectLst/>
                        <a:latin typeface="+mj-lt"/>
                      </a:endParaRPr>
                    </a:p>
                  </a:txBody>
                  <a:tcPr marL="7164" marR="7164" marT="7164" marB="0"/>
                </a:tc>
                <a:extLst>
                  <a:ext uri="{0D108BD9-81ED-4DB2-BD59-A6C34878D82A}">
                    <a16:rowId xmlns:a16="http://schemas.microsoft.com/office/drawing/2014/main" xmlns="" val="3413731493"/>
                  </a:ext>
                </a:extLst>
              </a:tr>
              <a:tr h="2011079">
                <a:tc vMerge="1">
                  <a:txBody>
                    <a:bodyPr/>
                    <a:lstStyle/>
                    <a:p>
                      <a:endParaRPr lang="en-IN"/>
                    </a:p>
                  </a:txBody>
                  <a:tcPr/>
                </a:tc>
                <a:tc vMerge="1">
                  <a:txBody>
                    <a:bodyPr/>
                    <a:lstStyle/>
                    <a:p>
                      <a:endParaRPr lang="en-IN"/>
                    </a:p>
                  </a:txBody>
                  <a:tcPr/>
                </a:tc>
                <a:tc>
                  <a:txBody>
                    <a:bodyPr/>
                    <a:lstStyle/>
                    <a:p>
                      <a:pPr algn="l" fontAlgn="t"/>
                      <a:r>
                        <a:rPr lang="en-IN" sz="1400" u="none" strike="noStrike">
                          <a:effectLst/>
                          <a:latin typeface="+mj-lt"/>
                        </a:rPr>
                        <a:t>Urban Centre</a:t>
                      </a:r>
                      <a:endParaRPr lang="en-IN" sz="1400" b="0" i="0" u="none" strike="noStrike">
                        <a:solidFill>
                          <a:srgbClr val="000000"/>
                        </a:solidFill>
                        <a:effectLst/>
                        <a:latin typeface="+mj-lt"/>
                      </a:endParaRPr>
                    </a:p>
                  </a:txBody>
                  <a:tcPr marL="7164" marR="7164" marT="7164" marB="0"/>
                </a:tc>
                <a:tc>
                  <a:txBody>
                    <a:bodyPr/>
                    <a:lstStyle/>
                    <a:p>
                      <a:pPr algn="l" fontAlgn="t"/>
                      <a:r>
                        <a:rPr lang="en-IN" sz="1400" u="none" strike="noStrike" dirty="0">
                          <a:effectLst/>
                          <a:latin typeface="+mj-lt"/>
                        </a:rPr>
                        <a:t>Patiala</a:t>
                      </a:r>
                      <a:endParaRPr lang="en-IN" sz="1400" b="0" i="0" u="none" strike="noStrike" dirty="0">
                        <a:solidFill>
                          <a:srgbClr val="000000"/>
                        </a:solidFill>
                        <a:effectLst/>
                        <a:latin typeface="+mj-lt"/>
                      </a:endParaRPr>
                    </a:p>
                  </a:txBody>
                  <a:tcPr marL="7164" marR="7164" marT="7164" marB="0"/>
                </a:tc>
                <a:tc>
                  <a:txBody>
                    <a:bodyPr/>
                    <a:lstStyle/>
                    <a:p>
                      <a:pPr algn="l" fontAlgn="t"/>
                      <a:r>
                        <a:rPr lang="en-IN" sz="1400" u="none" strike="noStrike" dirty="0">
                          <a:effectLst/>
                          <a:latin typeface="+mj-lt"/>
                        </a:rPr>
                        <a:t>Patiala</a:t>
                      </a:r>
                      <a:endParaRPr lang="en-IN" sz="1400" b="0" i="0" u="none" strike="noStrike" dirty="0">
                        <a:solidFill>
                          <a:srgbClr val="000000"/>
                        </a:solidFill>
                        <a:effectLst/>
                        <a:latin typeface="+mj-lt"/>
                      </a:endParaRPr>
                    </a:p>
                  </a:txBody>
                  <a:tcPr marL="7164" marR="7164" marT="7164" marB="0"/>
                </a:tc>
                <a:extLst>
                  <a:ext uri="{0D108BD9-81ED-4DB2-BD59-A6C34878D82A}">
                    <a16:rowId xmlns:a16="http://schemas.microsoft.com/office/drawing/2014/main" xmlns="" val="1000341439"/>
                  </a:ext>
                </a:extLst>
              </a:tr>
            </a:tbl>
          </a:graphicData>
        </a:graphic>
      </p:graphicFrame>
    </p:spTree>
    <p:extLst>
      <p:ext uri="{BB962C8B-B14F-4D97-AF65-F5344CB8AC3E}">
        <p14:creationId xmlns:p14="http://schemas.microsoft.com/office/powerpoint/2010/main" xmlns="" val="1592151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639762"/>
          </a:xfrm>
        </p:spPr>
        <p:txBody>
          <a:bodyPr>
            <a:normAutofit fontScale="90000"/>
          </a:bodyPr>
          <a:lstStyle/>
          <a:p>
            <a:r>
              <a:rPr lang="en-US" sz="2000" b="1" u="sng" dirty="0">
                <a:latin typeface="+mn-lt"/>
              </a:rPr>
              <a:t>District  wise Target  &amp; Course Allocation to Training </a:t>
            </a:r>
            <a:r>
              <a:rPr lang="en-US" sz="2000" b="1" u="sng" dirty="0" smtClean="0">
                <a:latin typeface="+mn-lt"/>
              </a:rPr>
              <a:t>Partners</a:t>
            </a:r>
            <a:br>
              <a:rPr lang="en-US" sz="2000" b="1" u="sng" dirty="0" smtClean="0">
                <a:latin typeface="+mn-lt"/>
              </a:rPr>
            </a:br>
            <a:endParaRPr lang="en-IN" sz="2000" dirty="0">
              <a:latin typeface="+mn-lt"/>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8</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xmlns="" val="315709064"/>
              </p:ext>
            </p:extLst>
          </p:nvPr>
        </p:nvGraphicFramePr>
        <p:xfrm>
          <a:off x="609600" y="928669"/>
          <a:ext cx="9979960" cy="5843091"/>
        </p:xfrm>
        <a:graphic>
          <a:graphicData uri="http://schemas.openxmlformats.org/drawingml/2006/table">
            <a:tbl>
              <a:tblPr>
                <a:tableStyleId>{5C22544A-7EE6-4342-B048-85BDC9FD1C3A}</a:tableStyleId>
              </a:tblPr>
              <a:tblGrid>
                <a:gridCol w="1668779">
                  <a:extLst>
                    <a:ext uri="{9D8B030D-6E8A-4147-A177-3AD203B41FA5}">
                      <a16:colId xmlns:a16="http://schemas.microsoft.com/office/drawing/2014/main" xmlns="" val="1448033163"/>
                    </a:ext>
                  </a:extLst>
                </a:gridCol>
                <a:gridCol w="3630328">
                  <a:extLst>
                    <a:ext uri="{9D8B030D-6E8A-4147-A177-3AD203B41FA5}">
                      <a16:colId xmlns:a16="http://schemas.microsoft.com/office/drawing/2014/main" xmlns="" val="1998170539"/>
                    </a:ext>
                  </a:extLst>
                </a:gridCol>
                <a:gridCol w="1981356">
                  <a:extLst>
                    <a:ext uri="{9D8B030D-6E8A-4147-A177-3AD203B41FA5}">
                      <a16:colId xmlns:a16="http://schemas.microsoft.com/office/drawing/2014/main" xmlns="" val="2360462815"/>
                    </a:ext>
                  </a:extLst>
                </a:gridCol>
                <a:gridCol w="1390650">
                  <a:extLst>
                    <a:ext uri="{9D8B030D-6E8A-4147-A177-3AD203B41FA5}">
                      <a16:colId xmlns:a16="http://schemas.microsoft.com/office/drawing/2014/main" xmlns="" val="3280319368"/>
                    </a:ext>
                  </a:extLst>
                </a:gridCol>
                <a:gridCol w="1308847">
                  <a:extLst>
                    <a:ext uri="{9D8B030D-6E8A-4147-A177-3AD203B41FA5}">
                      <a16:colId xmlns:a16="http://schemas.microsoft.com/office/drawing/2014/main" xmlns="" val="2661180050"/>
                    </a:ext>
                  </a:extLst>
                </a:gridCol>
              </a:tblGrid>
              <a:tr h="519602">
                <a:tc>
                  <a:txBody>
                    <a:bodyPr/>
                    <a:lstStyle/>
                    <a:p>
                      <a:pPr algn="l" fontAlgn="t"/>
                      <a:r>
                        <a:rPr lang="en-IN" sz="1400" b="1" u="none" strike="noStrike" dirty="0">
                          <a:effectLst/>
                          <a:latin typeface="+mj-lt"/>
                        </a:rPr>
                        <a:t>Name of Training Partner</a:t>
                      </a:r>
                      <a:endParaRPr lang="en-IN" sz="1400" b="1" i="0" u="none" strike="noStrike" dirty="0">
                        <a:solidFill>
                          <a:srgbClr val="000000"/>
                        </a:solidFill>
                        <a:effectLst/>
                        <a:latin typeface="+mj-lt"/>
                      </a:endParaRPr>
                    </a:p>
                  </a:txBody>
                  <a:tcPr marL="7164" marR="7164" marT="7164" marB="0"/>
                </a:tc>
                <a:tc>
                  <a:txBody>
                    <a:bodyPr/>
                    <a:lstStyle/>
                    <a:p>
                      <a:pPr algn="l" fontAlgn="t"/>
                      <a:r>
                        <a:rPr lang="en-IN" sz="1400" b="1" u="none" strike="noStrike" dirty="0">
                          <a:effectLst/>
                          <a:latin typeface="+mj-lt"/>
                        </a:rPr>
                        <a:t>Name of Course</a:t>
                      </a:r>
                      <a:endParaRPr lang="en-IN" sz="1400" b="1" i="0" u="none" strike="noStrike" dirty="0">
                        <a:solidFill>
                          <a:srgbClr val="000000"/>
                        </a:solidFill>
                        <a:effectLst/>
                        <a:latin typeface="+mj-lt"/>
                      </a:endParaRPr>
                    </a:p>
                  </a:txBody>
                  <a:tcPr marL="7164" marR="7164" marT="7164" marB="0"/>
                </a:tc>
                <a:tc>
                  <a:txBody>
                    <a:bodyPr/>
                    <a:lstStyle/>
                    <a:p>
                      <a:pPr algn="l" fontAlgn="t"/>
                      <a:r>
                        <a:rPr lang="en-IN" sz="1400" b="1" u="none" strike="noStrike" dirty="0">
                          <a:effectLst/>
                          <a:latin typeface="+mj-lt"/>
                        </a:rPr>
                        <a:t>Type of </a:t>
                      </a:r>
                      <a:r>
                        <a:rPr lang="en-IN" sz="1400" b="1" u="none" strike="noStrike" dirty="0" smtClean="0">
                          <a:effectLst/>
                          <a:latin typeface="+mj-lt"/>
                        </a:rPr>
                        <a:t>Centre</a:t>
                      </a:r>
                    </a:p>
                    <a:p>
                      <a:pPr algn="l" fontAlgn="t"/>
                      <a:r>
                        <a:rPr lang="en-IN" sz="1400" b="1" u="none" strike="noStrike" dirty="0" smtClean="0">
                          <a:effectLst/>
                          <a:latin typeface="+mj-lt"/>
                        </a:rPr>
                        <a:t>(</a:t>
                      </a:r>
                      <a:r>
                        <a:rPr lang="en-IN" sz="1400" b="1" u="none" strike="noStrike" dirty="0">
                          <a:effectLst/>
                          <a:latin typeface="+mj-lt"/>
                        </a:rPr>
                        <a:t>UC/MSDC/HSDC)</a:t>
                      </a:r>
                      <a:endParaRPr lang="en-IN" sz="1400" b="1" i="0" u="none" strike="noStrike" dirty="0">
                        <a:solidFill>
                          <a:srgbClr val="000000"/>
                        </a:solidFill>
                        <a:effectLst/>
                        <a:latin typeface="+mj-lt"/>
                      </a:endParaRPr>
                    </a:p>
                  </a:txBody>
                  <a:tcPr marL="7164" marR="7164" marT="7164" marB="0"/>
                </a:tc>
                <a:tc>
                  <a:txBody>
                    <a:bodyPr/>
                    <a:lstStyle/>
                    <a:p>
                      <a:pPr algn="l" fontAlgn="t"/>
                      <a:r>
                        <a:rPr lang="en-IN" sz="1400" b="1" u="none" strike="noStrike" dirty="0">
                          <a:effectLst/>
                          <a:latin typeface="+mj-lt"/>
                        </a:rPr>
                        <a:t>Name of District</a:t>
                      </a:r>
                      <a:endParaRPr lang="en-IN" sz="1400" b="1" i="0" u="none" strike="noStrike" dirty="0">
                        <a:solidFill>
                          <a:srgbClr val="000000"/>
                        </a:solidFill>
                        <a:effectLst/>
                        <a:latin typeface="+mj-lt"/>
                      </a:endParaRPr>
                    </a:p>
                  </a:txBody>
                  <a:tcPr marL="7164" marR="7164" marT="7164" marB="0"/>
                </a:tc>
                <a:tc>
                  <a:txBody>
                    <a:bodyPr/>
                    <a:lstStyle/>
                    <a:p>
                      <a:pPr algn="l" fontAlgn="t"/>
                      <a:r>
                        <a:rPr lang="en-IN" sz="1400" b="1" u="none" strike="noStrike" dirty="0">
                          <a:effectLst/>
                          <a:latin typeface="+mj-lt"/>
                        </a:rPr>
                        <a:t>Name of Tehsil</a:t>
                      </a:r>
                      <a:endParaRPr lang="en-IN" sz="1400" b="1" i="0" u="none" strike="noStrike" dirty="0">
                        <a:solidFill>
                          <a:srgbClr val="000000"/>
                        </a:solidFill>
                        <a:effectLst/>
                        <a:latin typeface="+mj-lt"/>
                      </a:endParaRPr>
                    </a:p>
                  </a:txBody>
                  <a:tcPr marL="7164" marR="7164" marT="7164" marB="0"/>
                </a:tc>
                <a:extLst>
                  <a:ext uri="{0D108BD9-81ED-4DB2-BD59-A6C34878D82A}">
                    <a16:rowId xmlns:a16="http://schemas.microsoft.com/office/drawing/2014/main" xmlns="" val="3578570312"/>
                  </a:ext>
                </a:extLst>
              </a:tr>
              <a:tr h="533873">
                <a:tc rowSpan="2">
                  <a:txBody>
                    <a:bodyPr/>
                    <a:lstStyle/>
                    <a:p>
                      <a:pPr algn="l" fontAlgn="t"/>
                      <a:r>
                        <a:rPr lang="en-IN" sz="1400" u="none" strike="noStrike" kern="1200" dirty="0" smtClean="0">
                          <a:solidFill>
                            <a:schemeClr val="dk1"/>
                          </a:solidFill>
                          <a:effectLst/>
                          <a:latin typeface="+mj-lt"/>
                          <a:ea typeface="+mn-ea"/>
                          <a:cs typeface="+mn-cs"/>
                        </a:rPr>
                        <a:t>3.Edulight </a:t>
                      </a:r>
                      <a:r>
                        <a:rPr lang="en-IN" sz="1400" u="none" strike="noStrike" kern="1200" dirty="0">
                          <a:solidFill>
                            <a:schemeClr val="dk1"/>
                          </a:solidFill>
                          <a:effectLst/>
                          <a:latin typeface="+mj-lt"/>
                          <a:ea typeface="+mn-ea"/>
                          <a:cs typeface="+mn-cs"/>
                        </a:rPr>
                        <a:t>Careers Pvt. Ltd.</a:t>
                      </a:r>
                    </a:p>
                  </a:txBody>
                  <a:tcPr marL="9525" marR="9525" marT="9525" marB="0"/>
                </a:tc>
                <a:tc rowSpan="2">
                  <a:txBody>
                    <a:bodyPr/>
                    <a:lstStyle/>
                    <a:p>
                      <a:pPr algn="l" fontAlgn="t"/>
                      <a:r>
                        <a:rPr lang="en-IN" sz="1400" u="none" strike="noStrike" dirty="0" smtClean="0">
                          <a:effectLst/>
                          <a:latin typeface="+mj-lt"/>
                        </a:rPr>
                        <a:t>1. Hand </a:t>
                      </a:r>
                      <a:r>
                        <a:rPr lang="en-IN" sz="1400" u="none" strike="noStrike" dirty="0">
                          <a:effectLst/>
                          <a:latin typeface="+mj-lt"/>
                        </a:rPr>
                        <a:t>Embroiderer</a:t>
                      </a:r>
                      <a:br>
                        <a:rPr lang="en-IN" sz="1400" u="none" strike="noStrike" dirty="0">
                          <a:effectLst/>
                          <a:latin typeface="+mj-lt"/>
                        </a:rPr>
                      </a:br>
                      <a:r>
                        <a:rPr lang="en-IN" sz="1400" u="none" strike="noStrike" dirty="0" smtClean="0">
                          <a:effectLst/>
                          <a:latin typeface="+mj-lt"/>
                        </a:rPr>
                        <a:t>2. Sewing </a:t>
                      </a:r>
                      <a:r>
                        <a:rPr lang="en-IN" sz="1400" u="none" strike="noStrike" dirty="0">
                          <a:effectLst/>
                          <a:latin typeface="+mj-lt"/>
                        </a:rPr>
                        <a:t>Machine Operator</a:t>
                      </a:r>
                      <a:br>
                        <a:rPr lang="en-IN" sz="1400" u="none" strike="noStrike" dirty="0">
                          <a:effectLst/>
                          <a:latin typeface="+mj-lt"/>
                        </a:rPr>
                      </a:br>
                      <a:r>
                        <a:rPr lang="en-IN" sz="1400" u="none" strike="noStrike" dirty="0" smtClean="0">
                          <a:effectLst/>
                          <a:latin typeface="+mj-lt"/>
                        </a:rPr>
                        <a:t>3. Self </a:t>
                      </a:r>
                      <a:r>
                        <a:rPr lang="en-IN" sz="1400" u="none" strike="noStrike" dirty="0">
                          <a:effectLst/>
                          <a:latin typeface="+mj-lt"/>
                        </a:rPr>
                        <a:t>Employed Tailor</a:t>
                      </a:r>
                      <a:br>
                        <a:rPr lang="en-IN" sz="1400" u="none" strike="noStrike" dirty="0">
                          <a:effectLst/>
                          <a:latin typeface="+mj-lt"/>
                        </a:rPr>
                      </a:br>
                      <a:r>
                        <a:rPr lang="en-IN" sz="1400" u="none" strike="noStrike" dirty="0" smtClean="0">
                          <a:effectLst/>
                          <a:latin typeface="+mj-lt"/>
                        </a:rPr>
                        <a:t>4. Retail </a:t>
                      </a:r>
                      <a:r>
                        <a:rPr lang="en-IN" sz="1400" u="none" strike="noStrike" dirty="0">
                          <a:effectLst/>
                          <a:latin typeface="+mj-lt"/>
                        </a:rPr>
                        <a:t>Trainee Associate </a:t>
                      </a:r>
                      <a:br>
                        <a:rPr lang="en-IN" sz="1400" u="none" strike="noStrike" dirty="0">
                          <a:effectLst/>
                          <a:latin typeface="+mj-lt"/>
                        </a:rPr>
                      </a:br>
                      <a:r>
                        <a:rPr lang="en-IN" sz="1400" u="none" strike="noStrike" dirty="0" smtClean="0">
                          <a:effectLst/>
                          <a:latin typeface="+mj-lt"/>
                        </a:rPr>
                        <a:t>5. Telecom </a:t>
                      </a:r>
                      <a:r>
                        <a:rPr lang="en-IN" sz="1400" u="none" strike="noStrike" dirty="0">
                          <a:effectLst/>
                          <a:latin typeface="+mj-lt"/>
                        </a:rPr>
                        <a:t>-In-store </a:t>
                      </a:r>
                      <a:r>
                        <a:rPr lang="en-IN" sz="1400" u="none" strike="noStrike" dirty="0" smtClean="0">
                          <a:effectLst/>
                          <a:latin typeface="+mj-lt"/>
                        </a:rPr>
                        <a:t>promoter</a:t>
                      </a:r>
                    </a:p>
                    <a:p>
                      <a:pPr algn="l" fontAlgn="t"/>
                      <a:endParaRPr lang="en-IN" sz="1400" b="0" i="0" u="none" strike="noStrike" dirty="0">
                        <a:solidFill>
                          <a:srgbClr val="000000"/>
                        </a:solidFill>
                        <a:effectLst/>
                        <a:latin typeface="+mj-lt"/>
                      </a:endParaRPr>
                    </a:p>
                  </a:txBody>
                  <a:tcPr marL="9525" marR="9525" marT="9525" marB="0"/>
                </a:tc>
                <a:tc rowSpan="2">
                  <a:txBody>
                    <a:bodyPr/>
                    <a:lstStyle/>
                    <a:p>
                      <a:pPr algn="l" fontAlgn="t"/>
                      <a:r>
                        <a:rPr lang="en-IN" sz="1400" u="none" strike="noStrike" dirty="0">
                          <a:effectLst/>
                          <a:latin typeface="+mj-lt"/>
                        </a:rPr>
                        <a:t>Urban Centre</a:t>
                      </a:r>
                      <a:endParaRPr lang="en-IN" sz="1400" b="0" i="0" u="none" strike="noStrike" dirty="0">
                        <a:solidFill>
                          <a:srgbClr val="000000"/>
                        </a:solidFill>
                        <a:effectLst/>
                        <a:latin typeface="+mj-lt"/>
                      </a:endParaRPr>
                    </a:p>
                  </a:txBody>
                  <a:tcPr marL="9525" marR="9525" marT="9525" marB="0"/>
                </a:tc>
                <a:tc rowSpan="2">
                  <a:txBody>
                    <a:bodyPr/>
                    <a:lstStyle/>
                    <a:p>
                      <a:pPr algn="l" fontAlgn="t"/>
                      <a:r>
                        <a:rPr lang="en-IN" sz="1400" u="none" strike="noStrike" kern="1200" dirty="0" err="1">
                          <a:solidFill>
                            <a:schemeClr val="dk1"/>
                          </a:solidFill>
                          <a:effectLst/>
                          <a:latin typeface="+mj-lt"/>
                          <a:ea typeface="+mn-ea"/>
                          <a:cs typeface="+mn-cs"/>
                        </a:rPr>
                        <a:t>Roopnagar</a:t>
                      </a:r>
                      <a:endParaRPr lang="en-IN" sz="1400" u="none" strike="noStrike" kern="1200" dirty="0">
                        <a:solidFill>
                          <a:schemeClr val="dk1"/>
                        </a:solidFill>
                        <a:effectLst/>
                        <a:latin typeface="+mj-lt"/>
                        <a:ea typeface="+mn-ea"/>
                        <a:cs typeface="+mn-cs"/>
                      </a:endParaRPr>
                    </a:p>
                  </a:txBody>
                  <a:tcPr marL="9525" marR="9525" marT="9525" marB="0"/>
                </a:tc>
                <a:tc>
                  <a:txBody>
                    <a:bodyPr/>
                    <a:lstStyle/>
                    <a:p>
                      <a:pPr algn="l" fontAlgn="t"/>
                      <a:r>
                        <a:rPr lang="en-IN" sz="1400" u="none" strike="noStrike" dirty="0" err="1">
                          <a:effectLst/>
                          <a:latin typeface="+mj-lt"/>
                        </a:rPr>
                        <a:t>Roop</a:t>
                      </a:r>
                      <a:r>
                        <a:rPr lang="en-IN" sz="1400" u="none" strike="noStrike" dirty="0">
                          <a:effectLst/>
                          <a:latin typeface="+mj-lt"/>
                        </a:rPr>
                        <a:t> Nagar</a:t>
                      </a:r>
                      <a:endParaRPr lang="en-IN" sz="1400" b="0" i="0" u="none" strike="noStrike" dirty="0">
                        <a:solidFill>
                          <a:srgbClr val="000000"/>
                        </a:solidFill>
                        <a:effectLst/>
                        <a:latin typeface="+mj-lt"/>
                      </a:endParaRPr>
                    </a:p>
                  </a:txBody>
                  <a:tcPr marL="9525" marR="9525" marT="9525" marB="0"/>
                </a:tc>
                <a:extLst>
                  <a:ext uri="{0D108BD9-81ED-4DB2-BD59-A6C34878D82A}">
                    <a16:rowId xmlns:a16="http://schemas.microsoft.com/office/drawing/2014/main" xmlns="" val="742635995"/>
                  </a:ext>
                </a:extLst>
              </a:tr>
              <a:tr h="926837">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algn="l" fontAlgn="t"/>
                      <a:r>
                        <a:rPr lang="en-IN" sz="1400" u="none" strike="noStrike" kern="1200" dirty="0" err="1">
                          <a:solidFill>
                            <a:schemeClr val="dk1"/>
                          </a:solidFill>
                          <a:effectLst/>
                          <a:latin typeface="+mj-lt"/>
                          <a:ea typeface="+mn-ea"/>
                          <a:cs typeface="+mn-cs"/>
                        </a:rPr>
                        <a:t>Shri</a:t>
                      </a:r>
                      <a:r>
                        <a:rPr lang="en-IN" sz="1400" u="none" strike="noStrike" kern="1200" dirty="0">
                          <a:solidFill>
                            <a:schemeClr val="dk1"/>
                          </a:solidFill>
                          <a:effectLst/>
                          <a:latin typeface="+mj-lt"/>
                          <a:ea typeface="+mn-ea"/>
                          <a:cs typeface="+mn-cs"/>
                        </a:rPr>
                        <a:t> </a:t>
                      </a:r>
                      <a:r>
                        <a:rPr lang="en-IN" sz="1400" u="none" strike="noStrike" kern="1200" dirty="0" err="1">
                          <a:solidFill>
                            <a:schemeClr val="dk1"/>
                          </a:solidFill>
                          <a:effectLst/>
                          <a:latin typeface="+mj-lt"/>
                          <a:ea typeface="+mn-ea"/>
                          <a:cs typeface="+mn-cs"/>
                        </a:rPr>
                        <a:t>Anandpur</a:t>
                      </a:r>
                      <a:r>
                        <a:rPr lang="en-IN" sz="1400" u="none" strike="noStrike" kern="1200" dirty="0">
                          <a:solidFill>
                            <a:schemeClr val="dk1"/>
                          </a:solidFill>
                          <a:effectLst/>
                          <a:latin typeface="+mj-lt"/>
                          <a:ea typeface="+mn-ea"/>
                          <a:cs typeface="+mn-cs"/>
                        </a:rPr>
                        <a:t> Sahib</a:t>
                      </a:r>
                    </a:p>
                  </a:txBody>
                  <a:tcPr marL="9525" marR="9525" marT="9525" marB="0"/>
                </a:tc>
                <a:extLst>
                  <a:ext uri="{0D108BD9-81ED-4DB2-BD59-A6C34878D82A}">
                    <a16:rowId xmlns:a16="http://schemas.microsoft.com/office/drawing/2014/main" xmlns="" val="3467628946"/>
                  </a:ext>
                </a:extLst>
              </a:tr>
              <a:tr h="405632">
                <a:tc rowSpan="2">
                  <a:txBody>
                    <a:bodyPr/>
                    <a:lstStyle/>
                    <a:p>
                      <a:pPr algn="l" fontAlgn="t"/>
                      <a:r>
                        <a:rPr lang="sv-SE" sz="1400" u="none" strike="noStrike" kern="1200" dirty="0" smtClean="0">
                          <a:solidFill>
                            <a:schemeClr val="dk1"/>
                          </a:solidFill>
                          <a:effectLst/>
                          <a:latin typeface="+mj-lt"/>
                          <a:ea typeface="+mn-ea"/>
                          <a:cs typeface="+mn-cs"/>
                        </a:rPr>
                        <a:t>4.NSHM </a:t>
                      </a:r>
                      <a:r>
                        <a:rPr lang="sv-SE" sz="1400" u="none" strike="noStrike" kern="1200" dirty="0">
                          <a:solidFill>
                            <a:schemeClr val="dk1"/>
                          </a:solidFill>
                          <a:effectLst/>
                          <a:latin typeface="+mj-lt"/>
                          <a:ea typeface="+mn-ea"/>
                          <a:cs typeface="+mn-cs"/>
                        </a:rPr>
                        <a:t>Udaan Skills Pvt Ltd.</a:t>
                      </a:r>
                    </a:p>
                  </a:txBody>
                  <a:tcPr marL="9525" marR="9525" marT="9525" marB="0"/>
                </a:tc>
                <a:tc rowSpan="2">
                  <a:txBody>
                    <a:bodyPr/>
                    <a:lstStyle/>
                    <a:p>
                      <a:pPr algn="l" fontAlgn="t"/>
                      <a:r>
                        <a:rPr lang="en-IN" sz="1400" u="none" strike="noStrike" dirty="0" smtClean="0">
                          <a:effectLst/>
                          <a:latin typeface="+mj-lt"/>
                        </a:rPr>
                        <a:t>1. Field </a:t>
                      </a:r>
                      <a:r>
                        <a:rPr lang="en-IN" sz="1400" u="none" strike="noStrike" dirty="0">
                          <a:effectLst/>
                          <a:latin typeface="+mj-lt"/>
                        </a:rPr>
                        <a:t>Technician – Computing and Peripherals</a:t>
                      </a:r>
                      <a:br>
                        <a:rPr lang="en-IN" sz="1400" u="none" strike="noStrike" dirty="0">
                          <a:effectLst/>
                          <a:latin typeface="+mj-lt"/>
                        </a:rPr>
                      </a:br>
                      <a:r>
                        <a:rPr lang="en-IN" sz="1400" u="none" strike="noStrike" dirty="0" smtClean="0">
                          <a:effectLst/>
                          <a:latin typeface="+mj-lt"/>
                        </a:rPr>
                        <a:t>2. Retail </a:t>
                      </a:r>
                      <a:r>
                        <a:rPr lang="en-IN" sz="1400" u="none" strike="noStrike" dirty="0">
                          <a:effectLst/>
                          <a:latin typeface="+mj-lt"/>
                        </a:rPr>
                        <a:t>Team Leader </a:t>
                      </a:r>
                      <a:br>
                        <a:rPr lang="en-IN" sz="1400" u="none" strike="noStrike" dirty="0">
                          <a:effectLst/>
                          <a:latin typeface="+mj-lt"/>
                        </a:rPr>
                      </a:br>
                      <a:endParaRPr lang="en-IN" sz="1400" b="0" i="0" u="none" strike="noStrike" dirty="0">
                        <a:solidFill>
                          <a:srgbClr val="000000"/>
                        </a:solidFill>
                        <a:effectLst/>
                        <a:latin typeface="+mj-lt"/>
                      </a:endParaRPr>
                    </a:p>
                  </a:txBody>
                  <a:tcPr marL="9525" marR="9525" marT="9525" marB="0"/>
                </a:tc>
                <a:tc>
                  <a:txBody>
                    <a:bodyPr/>
                    <a:lstStyle/>
                    <a:p>
                      <a:pPr algn="l" fontAlgn="t"/>
                      <a:r>
                        <a:rPr lang="en-IN" sz="1400" u="none" strike="noStrike" dirty="0">
                          <a:effectLst/>
                          <a:latin typeface="+mj-lt"/>
                        </a:rPr>
                        <a:t>Urban Centre</a:t>
                      </a:r>
                      <a:endParaRPr lang="en-IN" sz="1400" b="0" i="0" u="none" strike="noStrike" dirty="0">
                        <a:solidFill>
                          <a:srgbClr val="000000"/>
                        </a:solidFill>
                        <a:effectLst/>
                        <a:latin typeface="+mj-lt"/>
                      </a:endParaRPr>
                    </a:p>
                  </a:txBody>
                  <a:tcPr marL="9525" marR="9525" marT="9525" marB="0"/>
                </a:tc>
                <a:tc>
                  <a:txBody>
                    <a:bodyPr/>
                    <a:lstStyle/>
                    <a:p>
                      <a:pPr algn="l" fontAlgn="t"/>
                      <a:r>
                        <a:rPr lang="en-IN" sz="1400" u="none" strike="noStrike" kern="1200" dirty="0" err="1">
                          <a:solidFill>
                            <a:schemeClr val="dk1"/>
                          </a:solidFill>
                          <a:effectLst/>
                          <a:latin typeface="+mj-lt"/>
                          <a:ea typeface="+mn-ea"/>
                          <a:cs typeface="+mn-cs"/>
                        </a:rPr>
                        <a:t>Bathinda</a:t>
                      </a:r>
                      <a:endParaRPr lang="en-IN" sz="1400" u="none" strike="noStrike" kern="1200" dirty="0">
                        <a:solidFill>
                          <a:schemeClr val="dk1"/>
                        </a:solidFill>
                        <a:effectLst/>
                        <a:latin typeface="+mj-lt"/>
                        <a:ea typeface="+mn-ea"/>
                        <a:cs typeface="+mn-cs"/>
                      </a:endParaRPr>
                    </a:p>
                  </a:txBody>
                  <a:tcPr marL="9525" marR="9525" marT="9525" marB="0"/>
                </a:tc>
                <a:tc>
                  <a:txBody>
                    <a:bodyPr/>
                    <a:lstStyle/>
                    <a:p>
                      <a:pPr algn="l" fontAlgn="t"/>
                      <a:r>
                        <a:rPr lang="en-IN" sz="1400" u="none" strike="noStrike" kern="1200">
                          <a:solidFill>
                            <a:schemeClr val="dk1"/>
                          </a:solidFill>
                          <a:effectLst/>
                          <a:latin typeface="+mj-lt"/>
                          <a:ea typeface="+mn-ea"/>
                          <a:cs typeface="+mn-cs"/>
                        </a:rPr>
                        <a:t>Bhatinda</a:t>
                      </a:r>
                    </a:p>
                  </a:txBody>
                  <a:tcPr marL="9525" marR="9525" marT="9525" marB="0"/>
                </a:tc>
                <a:extLst>
                  <a:ext uri="{0D108BD9-81ED-4DB2-BD59-A6C34878D82A}">
                    <a16:rowId xmlns:a16="http://schemas.microsoft.com/office/drawing/2014/main" xmlns="" val="3566602264"/>
                  </a:ext>
                </a:extLst>
              </a:tr>
              <a:tr h="571771">
                <a:tc vMerge="1">
                  <a:txBody>
                    <a:bodyPr/>
                    <a:lstStyle/>
                    <a:p>
                      <a:endParaRPr lang="en-IN"/>
                    </a:p>
                  </a:txBody>
                  <a:tcPr/>
                </a:tc>
                <a:tc vMerge="1">
                  <a:txBody>
                    <a:bodyPr/>
                    <a:lstStyle/>
                    <a:p>
                      <a:endParaRPr lang="en-IN"/>
                    </a:p>
                  </a:txBody>
                  <a:tcPr/>
                </a:tc>
                <a:tc>
                  <a:txBody>
                    <a:bodyPr/>
                    <a:lstStyle/>
                    <a:p>
                      <a:pPr algn="l" fontAlgn="t"/>
                      <a:r>
                        <a:rPr lang="en-IN" sz="1400" u="none" strike="noStrike" dirty="0">
                          <a:effectLst/>
                          <a:latin typeface="+mj-lt"/>
                        </a:rPr>
                        <a:t>Urban Centre</a:t>
                      </a:r>
                      <a:endParaRPr lang="en-IN" sz="1400" b="0" i="0" u="none" strike="noStrike" dirty="0">
                        <a:solidFill>
                          <a:srgbClr val="000000"/>
                        </a:solidFill>
                        <a:effectLst/>
                        <a:latin typeface="+mj-lt"/>
                      </a:endParaRPr>
                    </a:p>
                  </a:txBody>
                  <a:tcPr marL="9525" marR="9525" marT="9525" marB="0"/>
                </a:tc>
                <a:tc>
                  <a:txBody>
                    <a:bodyPr/>
                    <a:lstStyle/>
                    <a:p>
                      <a:pPr algn="l" fontAlgn="t"/>
                      <a:r>
                        <a:rPr lang="en-IN" sz="1400" u="none" strike="noStrike" kern="1200" dirty="0" err="1">
                          <a:solidFill>
                            <a:schemeClr val="dk1"/>
                          </a:solidFill>
                          <a:effectLst/>
                          <a:latin typeface="+mj-lt"/>
                          <a:ea typeface="+mn-ea"/>
                          <a:cs typeface="+mn-cs"/>
                        </a:rPr>
                        <a:t>Faridkot</a:t>
                      </a:r>
                      <a:endParaRPr lang="en-IN" sz="1400" u="none" strike="noStrike" kern="1200" dirty="0">
                        <a:solidFill>
                          <a:schemeClr val="dk1"/>
                        </a:solidFill>
                        <a:effectLst/>
                        <a:latin typeface="+mj-lt"/>
                        <a:ea typeface="+mn-ea"/>
                        <a:cs typeface="+mn-cs"/>
                      </a:endParaRPr>
                    </a:p>
                  </a:txBody>
                  <a:tcPr marL="9525" marR="9525" marT="9525" marB="0"/>
                </a:tc>
                <a:tc>
                  <a:txBody>
                    <a:bodyPr/>
                    <a:lstStyle/>
                    <a:p>
                      <a:pPr algn="l" fontAlgn="t"/>
                      <a:r>
                        <a:rPr lang="en-IN" sz="1400" u="none" strike="noStrike" kern="1200" dirty="0" err="1">
                          <a:solidFill>
                            <a:schemeClr val="dk1"/>
                          </a:solidFill>
                          <a:effectLst/>
                          <a:latin typeface="+mj-lt"/>
                          <a:ea typeface="+mn-ea"/>
                          <a:cs typeface="+mn-cs"/>
                        </a:rPr>
                        <a:t>Faridkot</a:t>
                      </a:r>
                      <a:endParaRPr lang="en-IN" sz="1400" u="none" strike="noStrike" kern="1200" dirty="0">
                        <a:solidFill>
                          <a:schemeClr val="dk1"/>
                        </a:solidFill>
                        <a:effectLst/>
                        <a:latin typeface="+mj-lt"/>
                        <a:ea typeface="+mn-ea"/>
                        <a:cs typeface="+mn-cs"/>
                      </a:endParaRPr>
                    </a:p>
                  </a:txBody>
                  <a:tcPr marL="9525" marR="9525" marT="9525" marB="0"/>
                </a:tc>
                <a:extLst>
                  <a:ext uri="{0D108BD9-81ED-4DB2-BD59-A6C34878D82A}">
                    <a16:rowId xmlns:a16="http://schemas.microsoft.com/office/drawing/2014/main" xmlns="" val="2707965760"/>
                  </a:ext>
                </a:extLst>
              </a:tr>
              <a:tr h="252442">
                <a:tc rowSpan="8">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IN" sz="1400" u="none" strike="noStrike" kern="1200" dirty="0" smtClean="0">
                          <a:solidFill>
                            <a:schemeClr val="dk1"/>
                          </a:solidFill>
                          <a:effectLst/>
                          <a:latin typeface="+mj-lt"/>
                          <a:ea typeface="+mn-ea"/>
                          <a:cs typeface="+mn-cs"/>
                        </a:rPr>
                        <a:t>5. Ants Consulting &amp; Services Pvt. Ltd.</a:t>
                      </a:r>
                    </a:p>
                    <a:p>
                      <a:pPr algn="l" fontAlgn="t"/>
                      <a:endParaRPr lang="sv-SE" sz="1400" u="none" strike="noStrike" kern="1200" dirty="0">
                        <a:solidFill>
                          <a:schemeClr val="dk1"/>
                        </a:solidFill>
                        <a:effectLst/>
                        <a:latin typeface="+mj-lt"/>
                        <a:ea typeface="+mn-ea"/>
                        <a:cs typeface="+mn-cs"/>
                      </a:endParaRPr>
                    </a:p>
                  </a:txBody>
                  <a:tcPr marL="9525" marR="9525" marT="9525" marB="0"/>
                </a:tc>
                <a:tc rowSpan="8">
                  <a:txBody>
                    <a:bodyPr/>
                    <a:lstStyle/>
                    <a:p>
                      <a:pPr algn="l" fontAlgn="t"/>
                      <a:r>
                        <a:rPr lang="en-IN" sz="1400" u="none" strike="noStrike" dirty="0" smtClean="0">
                          <a:effectLst/>
                          <a:latin typeface="+mj-lt"/>
                        </a:rPr>
                        <a:t>1. Sewing Machine Operator</a:t>
                      </a:r>
                      <a:br>
                        <a:rPr lang="en-IN" sz="1400" u="none" strike="noStrike" dirty="0" smtClean="0">
                          <a:effectLst/>
                          <a:latin typeface="+mj-lt"/>
                        </a:rPr>
                      </a:br>
                      <a:r>
                        <a:rPr lang="en-IN" sz="1400" u="none" strike="noStrike" dirty="0" smtClean="0">
                          <a:effectLst/>
                          <a:latin typeface="+mj-lt"/>
                        </a:rPr>
                        <a:t>2. Self Employed Tailor</a:t>
                      </a:r>
                      <a:br>
                        <a:rPr lang="en-IN" sz="1400" u="none" strike="noStrike" dirty="0" smtClean="0">
                          <a:effectLst/>
                          <a:latin typeface="+mj-lt"/>
                        </a:rPr>
                      </a:br>
                      <a:r>
                        <a:rPr lang="en-IN" sz="1400" u="none" strike="noStrike" dirty="0" smtClean="0">
                          <a:effectLst/>
                          <a:latin typeface="+mj-lt"/>
                        </a:rPr>
                        <a:t>3. Assistant Beauty Therapist</a:t>
                      </a:r>
                      <a:br>
                        <a:rPr lang="en-IN" sz="1400" u="none" strike="noStrike" dirty="0" smtClean="0">
                          <a:effectLst/>
                          <a:latin typeface="+mj-lt"/>
                        </a:rPr>
                      </a:br>
                      <a:r>
                        <a:rPr lang="en-IN" sz="1400" u="none" strike="noStrike" dirty="0" smtClean="0">
                          <a:effectLst/>
                          <a:latin typeface="+mj-lt"/>
                        </a:rPr>
                        <a:t>4. Field Technician – Other Home Appliances</a:t>
                      </a:r>
                      <a:br>
                        <a:rPr lang="en-IN" sz="1400" u="none" strike="noStrike" dirty="0" smtClean="0">
                          <a:effectLst/>
                          <a:latin typeface="+mj-lt"/>
                        </a:rPr>
                      </a:br>
                      <a:r>
                        <a:rPr lang="en-IN" sz="1400" u="none" strike="noStrike" dirty="0" smtClean="0">
                          <a:effectLst/>
                          <a:latin typeface="+mj-lt"/>
                        </a:rPr>
                        <a:t>5. General Duty Assistant</a:t>
                      </a:r>
                      <a:br>
                        <a:rPr lang="en-IN" sz="1400" u="none" strike="noStrike" dirty="0" smtClean="0">
                          <a:effectLst/>
                          <a:latin typeface="+mj-lt"/>
                        </a:rPr>
                      </a:br>
                      <a:r>
                        <a:rPr lang="en-IN" sz="1400" u="none" strike="noStrike" dirty="0" smtClean="0">
                          <a:effectLst/>
                          <a:latin typeface="+mj-lt"/>
                        </a:rPr>
                        <a:t>6. Domestic Biometric data operator</a:t>
                      </a:r>
                      <a:br>
                        <a:rPr lang="en-IN" sz="1400" u="none" strike="noStrike" dirty="0" smtClean="0">
                          <a:effectLst/>
                          <a:latin typeface="+mj-lt"/>
                        </a:rPr>
                      </a:br>
                      <a:r>
                        <a:rPr lang="en-IN" sz="1400" u="none" strike="noStrike" dirty="0" smtClean="0">
                          <a:effectLst/>
                          <a:latin typeface="+mj-lt"/>
                        </a:rPr>
                        <a:t>7. Retail Sales Associate </a:t>
                      </a:r>
                      <a:endParaRPr lang="en-IN" sz="1400" b="0" i="0" u="none" strike="noStrike" dirty="0">
                        <a:solidFill>
                          <a:srgbClr val="000000"/>
                        </a:solidFill>
                        <a:effectLst/>
                        <a:latin typeface="+mj-lt"/>
                      </a:endParaRPr>
                    </a:p>
                  </a:txBody>
                  <a:tcPr marL="9525" marR="9525" marT="9525" marB="0"/>
                </a:tc>
                <a:tc rowSpan="3">
                  <a:txBody>
                    <a:bodyPr/>
                    <a:lstStyle/>
                    <a:p>
                      <a:pPr algn="l" fontAlgn="t"/>
                      <a:r>
                        <a:rPr lang="en-IN" sz="1400" u="none" strike="noStrike" dirty="0">
                          <a:effectLst/>
                          <a:latin typeface="+mj-lt"/>
                        </a:rPr>
                        <a:t>Urban Centre</a:t>
                      </a:r>
                      <a:endParaRPr lang="en-IN" sz="1400" b="0" i="0" u="none" strike="noStrike" dirty="0">
                        <a:solidFill>
                          <a:srgbClr val="000000"/>
                        </a:solidFill>
                        <a:effectLst/>
                        <a:latin typeface="+mj-lt"/>
                      </a:endParaRPr>
                    </a:p>
                  </a:txBody>
                  <a:tcPr marL="9525" marR="9525" marT="9525" marB="0"/>
                </a:tc>
                <a:tc rowSpan="3">
                  <a:txBody>
                    <a:bodyPr/>
                    <a:lstStyle/>
                    <a:p>
                      <a:pPr algn="l" fontAlgn="t"/>
                      <a:r>
                        <a:rPr lang="en-IN" sz="1400" u="none" strike="noStrike" kern="1200" dirty="0" err="1">
                          <a:solidFill>
                            <a:schemeClr val="dk1"/>
                          </a:solidFill>
                          <a:effectLst/>
                          <a:latin typeface="+mj-lt"/>
                          <a:ea typeface="+mn-ea"/>
                          <a:cs typeface="+mn-cs"/>
                        </a:rPr>
                        <a:t>Ferozepur</a:t>
                      </a:r>
                      <a:endParaRPr lang="en-IN" sz="1400" u="none" strike="noStrike" kern="1200" dirty="0">
                        <a:solidFill>
                          <a:schemeClr val="dk1"/>
                        </a:solidFill>
                        <a:effectLst/>
                        <a:latin typeface="+mj-lt"/>
                        <a:ea typeface="+mn-ea"/>
                        <a:cs typeface="+mn-cs"/>
                      </a:endParaRPr>
                    </a:p>
                  </a:txBody>
                  <a:tcPr marL="9525" marR="9525" marT="9525" marB="0"/>
                </a:tc>
                <a:tc>
                  <a:txBody>
                    <a:bodyPr/>
                    <a:lstStyle/>
                    <a:p>
                      <a:pPr algn="l" fontAlgn="t"/>
                      <a:r>
                        <a:rPr lang="en-IN" sz="1400" u="none" strike="noStrike" kern="1200" dirty="0" err="1">
                          <a:solidFill>
                            <a:schemeClr val="dk1"/>
                          </a:solidFill>
                          <a:effectLst/>
                          <a:latin typeface="+mj-lt"/>
                          <a:ea typeface="+mn-ea"/>
                          <a:cs typeface="+mn-cs"/>
                        </a:rPr>
                        <a:t>Ferozepur</a:t>
                      </a:r>
                      <a:endParaRPr lang="en-IN" sz="1400" u="none" strike="noStrike" kern="1200" dirty="0">
                        <a:solidFill>
                          <a:schemeClr val="dk1"/>
                        </a:solidFill>
                        <a:effectLst/>
                        <a:latin typeface="+mj-lt"/>
                        <a:ea typeface="+mn-ea"/>
                        <a:cs typeface="+mn-cs"/>
                      </a:endParaRPr>
                    </a:p>
                  </a:txBody>
                  <a:tcPr marL="9525" marR="9525" marT="9525" marB="0"/>
                </a:tc>
                <a:extLst>
                  <a:ext uri="{0D108BD9-81ED-4DB2-BD59-A6C34878D82A}">
                    <a16:rowId xmlns:a16="http://schemas.microsoft.com/office/drawing/2014/main" xmlns="" val="3999815964"/>
                  </a:ext>
                </a:extLst>
              </a:tr>
              <a:tr h="258915">
                <a:tc vMerge="1">
                  <a:txBody>
                    <a:bodyPr/>
                    <a:lstStyle/>
                    <a:p>
                      <a:pPr algn="l" fontAlgn="t"/>
                      <a:endParaRPr lang="sv-SE" sz="1350" b="0" i="0" u="none" strike="noStrike" dirty="0">
                        <a:solidFill>
                          <a:srgbClr val="000000"/>
                        </a:solidFill>
                        <a:effectLst/>
                        <a:latin typeface="Calibri"/>
                      </a:endParaRPr>
                    </a:p>
                  </a:txBody>
                  <a:tcPr marL="9525" marR="9525" marT="9525" marB="0"/>
                </a:tc>
                <a:tc vMerge="1">
                  <a:txBody>
                    <a:bodyPr/>
                    <a:lstStyle/>
                    <a:p>
                      <a:pPr algn="l" fontAlgn="t"/>
                      <a:endParaRPr lang="en-IN" sz="1350" b="0" i="0" u="none" strike="noStrike" dirty="0">
                        <a:solidFill>
                          <a:srgbClr val="000000"/>
                        </a:solidFill>
                        <a:effectLst/>
                        <a:latin typeface="Calibri"/>
                      </a:endParaRPr>
                    </a:p>
                  </a:txBody>
                  <a:tcPr marL="9525" marR="9525" marT="9525" marB="0"/>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IN" sz="1350" u="none" strike="noStrike" kern="1200" dirty="0" smtClean="0">
                        <a:solidFill>
                          <a:schemeClr val="dk1"/>
                        </a:solidFill>
                        <a:effectLst/>
                        <a:latin typeface="+mn-lt"/>
                        <a:ea typeface="+mn-ea"/>
                        <a:cs typeface="+mn-cs"/>
                      </a:endParaRPr>
                    </a:p>
                  </a:txBody>
                  <a:tcPr/>
                </a:tc>
                <a:tc vMerge="1">
                  <a:txBody>
                    <a:bodyPr/>
                    <a:lstStyle/>
                    <a:p>
                      <a:endParaRPr lang="en-IN" dirty="0"/>
                    </a:p>
                  </a:txBody>
                  <a:tcPr/>
                </a:tc>
                <a:tc>
                  <a:txBody>
                    <a:bodyPr/>
                    <a:lstStyle/>
                    <a:p>
                      <a:pPr algn="l" fontAlgn="t"/>
                      <a:r>
                        <a:rPr lang="en-IN" sz="1400" u="none" strike="noStrike" kern="1200" dirty="0">
                          <a:solidFill>
                            <a:schemeClr val="dk1"/>
                          </a:solidFill>
                          <a:effectLst/>
                          <a:latin typeface="+mj-lt"/>
                          <a:ea typeface="+mn-ea"/>
                          <a:cs typeface="+mn-cs"/>
                        </a:rPr>
                        <a:t>Guru </a:t>
                      </a:r>
                      <a:r>
                        <a:rPr lang="en-IN" sz="1400" u="none" strike="noStrike" kern="1200" dirty="0" err="1">
                          <a:solidFill>
                            <a:schemeClr val="dk1"/>
                          </a:solidFill>
                          <a:effectLst/>
                          <a:latin typeface="+mj-lt"/>
                          <a:ea typeface="+mn-ea"/>
                          <a:cs typeface="+mn-cs"/>
                        </a:rPr>
                        <a:t>Harsahai</a:t>
                      </a:r>
                      <a:endParaRPr lang="en-IN" sz="1400" u="none" strike="noStrike" kern="1200" dirty="0">
                        <a:solidFill>
                          <a:schemeClr val="dk1"/>
                        </a:solidFill>
                        <a:effectLst/>
                        <a:latin typeface="+mj-lt"/>
                        <a:ea typeface="+mn-ea"/>
                        <a:cs typeface="+mn-cs"/>
                      </a:endParaRPr>
                    </a:p>
                  </a:txBody>
                  <a:tcPr marL="9525" marR="9525" marT="9525" marB="0"/>
                </a:tc>
                <a:extLst>
                  <a:ext uri="{0D108BD9-81ED-4DB2-BD59-A6C34878D82A}">
                    <a16:rowId xmlns:a16="http://schemas.microsoft.com/office/drawing/2014/main" xmlns="" val="2488647446"/>
                  </a:ext>
                </a:extLst>
              </a:tr>
              <a:tr h="345219">
                <a:tc vMerge="1">
                  <a:txBody>
                    <a:bodyPr/>
                    <a:lstStyle/>
                    <a:p>
                      <a:pPr algn="l" fontAlgn="t"/>
                      <a:endParaRPr lang="sv-SE" sz="1350" b="0" i="0" u="none" strike="noStrike" dirty="0">
                        <a:solidFill>
                          <a:srgbClr val="000000"/>
                        </a:solidFill>
                        <a:effectLst/>
                        <a:latin typeface="Calibri"/>
                      </a:endParaRPr>
                    </a:p>
                  </a:txBody>
                  <a:tcPr marL="9525" marR="9525" marT="9525" marB="0"/>
                </a:tc>
                <a:tc vMerge="1">
                  <a:txBody>
                    <a:bodyPr/>
                    <a:lstStyle/>
                    <a:p>
                      <a:pPr algn="l" fontAlgn="t"/>
                      <a:endParaRPr lang="en-IN" sz="1350" b="0" i="0" u="none" strike="noStrike" dirty="0">
                        <a:solidFill>
                          <a:srgbClr val="000000"/>
                        </a:solidFill>
                        <a:effectLst/>
                        <a:latin typeface="Calibri"/>
                      </a:endParaRPr>
                    </a:p>
                  </a:txBody>
                  <a:tcPr marL="9525" marR="9525" marT="9525" marB="0"/>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IN" sz="1350" u="none" strike="noStrike" kern="1200" dirty="0" smtClean="0">
                        <a:solidFill>
                          <a:schemeClr val="dk1"/>
                        </a:solidFill>
                        <a:effectLst/>
                        <a:latin typeface="+mn-lt"/>
                        <a:ea typeface="+mn-ea"/>
                        <a:cs typeface="+mn-cs"/>
                      </a:endParaRPr>
                    </a:p>
                  </a:txBody>
                  <a:tcPr/>
                </a:tc>
                <a:tc vMerge="1">
                  <a:txBody>
                    <a:bodyPr/>
                    <a:lstStyle/>
                    <a:p>
                      <a:endParaRPr lang="en-IN" dirty="0"/>
                    </a:p>
                  </a:txBody>
                  <a:tcPr/>
                </a:tc>
                <a:tc>
                  <a:txBody>
                    <a:bodyPr/>
                    <a:lstStyle/>
                    <a:p>
                      <a:pPr algn="l" fontAlgn="t"/>
                      <a:r>
                        <a:rPr lang="en-IN" sz="1400" u="none" strike="noStrike" kern="1200" dirty="0" err="1">
                          <a:solidFill>
                            <a:schemeClr val="dk1"/>
                          </a:solidFill>
                          <a:effectLst/>
                          <a:latin typeface="+mj-lt"/>
                          <a:ea typeface="+mn-ea"/>
                          <a:cs typeface="+mn-cs"/>
                        </a:rPr>
                        <a:t>Zira</a:t>
                      </a:r>
                      <a:endParaRPr lang="en-IN" sz="1400" u="none" strike="noStrike" kern="1200" dirty="0">
                        <a:solidFill>
                          <a:schemeClr val="dk1"/>
                        </a:solidFill>
                        <a:effectLst/>
                        <a:latin typeface="+mj-lt"/>
                        <a:ea typeface="+mn-ea"/>
                        <a:cs typeface="+mn-cs"/>
                      </a:endParaRPr>
                    </a:p>
                  </a:txBody>
                  <a:tcPr marL="9525" marR="9525" marT="9525" marB="0"/>
                </a:tc>
                <a:extLst>
                  <a:ext uri="{0D108BD9-81ED-4DB2-BD59-A6C34878D82A}">
                    <a16:rowId xmlns:a16="http://schemas.microsoft.com/office/drawing/2014/main" xmlns="" val="895380124"/>
                  </a:ext>
                </a:extLst>
              </a:tr>
              <a:tr h="252442">
                <a:tc vMerge="1">
                  <a:txBody>
                    <a:bodyPr/>
                    <a:lstStyle/>
                    <a:p>
                      <a:pPr algn="l" fontAlgn="t"/>
                      <a:endParaRPr lang="sv-SE" sz="1350" b="0" i="0" u="none" strike="noStrike" dirty="0">
                        <a:solidFill>
                          <a:srgbClr val="000000"/>
                        </a:solidFill>
                        <a:effectLst/>
                        <a:latin typeface="Calibri"/>
                      </a:endParaRPr>
                    </a:p>
                  </a:txBody>
                  <a:tcPr marL="9525" marR="9525" marT="9525" marB="0"/>
                </a:tc>
                <a:tc vMerge="1">
                  <a:txBody>
                    <a:bodyPr/>
                    <a:lstStyle/>
                    <a:p>
                      <a:pPr algn="l" fontAlgn="t"/>
                      <a:endParaRPr lang="en-IN" sz="1350" b="0" i="0" u="none" strike="noStrike" dirty="0">
                        <a:solidFill>
                          <a:srgbClr val="000000"/>
                        </a:solidFill>
                        <a:effectLst/>
                        <a:latin typeface="Calibri"/>
                      </a:endParaRPr>
                    </a:p>
                  </a:txBody>
                  <a:tcPr marL="9525" marR="9525" marT="9525" marB="0"/>
                </a:tc>
                <a:tc rowSpan="3">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IN" sz="1400" u="none" strike="noStrike" dirty="0" smtClean="0">
                          <a:effectLst/>
                          <a:latin typeface="+mj-lt"/>
                        </a:rPr>
                        <a:t>Urban Centre</a:t>
                      </a:r>
                      <a:endParaRPr lang="en-IN" sz="1400" b="0" i="0" u="none" strike="noStrike" dirty="0" smtClean="0">
                        <a:solidFill>
                          <a:srgbClr val="000000"/>
                        </a:solidFill>
                        <a:effectLst/>
                        <a:latin typeface="+mj-lt"/>
                      </a:endParaRPr>
                    </a:p>
                    <a:p>
                      <a:pPr algn="l" fontAlgn="t"/>
                      <a:endParaRPr lang="en-IN" sz="1400" b="0" i="0" u="none" strike="noStrike" dirty="0">
                        <a:solidFill>
                          <a:srgbClr val="000000"/>
                        </a:solidFill>
                        <a:effectLst/>
                        <a:latin typeface="+mj-lt"/>
                      </a:endParaRPr>
                    </a:p>
                  </a:txBody>
                  <a:tcPr marL="9525" marR="9525" marT="9525" marB="0"/>
                </a:tc>
                <a:tc rowSpan="3">
                  <a:txBody>
                    <a:bodyPr/>
                    <a:lstStyle/>
                    <a:p>
                      <a:pPr algn="l" fontAlgn="t"/>
                      <a:r>
                        <a:rPr lang="en-IN" sz="1400" u="none" strike="noStrike" kern="1200" dirty="0" err="1" smtClean="0">
                          <a:solidFill>
                            <a:schemeClr val="dk1"/>
                          </a:solidFill>
                          <a:effectLst/>
                          <a:latin typeface="+mj-lt"/>
                          <a:ea typeface="+mn-ea"/>
                          <a:cs typeface="+mn-cs"/>
                        </a:rPr>
                        <a:t>Fazilka</a:t>
                      </a:r>
                      <a:endParaRPr lang="en-IN" sz="1400" u="none" strike="noStrike" kern="1200" dirty="0">
                        <a:solidFill>
                          <a:schemeClr val="dk1"/>
                        </a:solidFill>
                        <a:effectLst/>
                        <a:latin typeface="+mj-lt"/>
                        <a:ea typeface="+mn-ea"/>
                        <a:cs typeface="+mn-cs"/>
                      </a:endParaRPr>
                    </a:p>
                  </a:txBody>
                  <a:tcPr marL="9525" marR="9525" marT="9525" marB="0"/>
                </a:tc>
                <a:tc>
                  <a:txBody>
                    <a:bodyPr/>
                    <a:lstStyle/>
                    <a:p>
                      <a:pPr algn="l" fontAlgn="t"/>
                      <a:r>
                        <a:rPr lang="en-IN" sz="1400" u="none" strike="noStrike" kern="1200" dirty="0" err="1" smtClean="0">
                          <a:solidFill>
                            <a:schemeClr val="dk1"/>
                          </a:solidFill>
                          <a:effectLst/>
                          <a:latin typeface="+mj-lt"/>
                          <a:ea typeface="+mn-ea"/>
                          <a:cs typeface="+mn-cs"/>
                        </a:rPr>
                        <a:t>Fazilka</a:t>
                      </a:r>
                      <a:endParaRPr lang="en-IN" sz="1400" u="none" strike="noStrike" kern="1200" dirty="0">
                        <a:solidFill>
                          <a:schemeClr val="dk1"/>
                        </a:solidFill>
                        <a:effectLst/>
                        <a:latin typeface="+mj-lt"/>
                        <a:ea typeface="+mn-ea"/>
                        <a:cs typeface="+mn-cs"/>
                      </a:endParaRPr>
                    </a:p>
                  </a:txBody>
                  <a:tcPr marL="9525" marR="9525" marT="9525" marB="0"/>
                </a:tc>
                <a:extLst>
                  <a:ext uri="{0D108BD9-81ED-4DB2-BD59-A6C34878D82A}">
                    <a16:rowId xmlns:a16="http://schemas.microsoft.com/office/drawing/2014/main" xmlns="" val="3334307353"/>
                  </a:ext>
                </a:extLst>
              </a:tr>
              <a:tr h="252442">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algn="l" fontAlgn="t"/>
                      <a:r>
                        <a:rPr lang="en-IN" sz="1400" u="none" strike="noStrike" kern="1200" dirty="0" smtClean="0">
                          <a:solidFill>
                            <a:schemeClr val="dk1"/>
                          </a:solidFill>
                          <a:effectLst/>
                          <a:latin typeface="+mj-lt"/>
                          <a:ea typeface="+mn-ea"/>
                          <a:cs typeface="+mn-cs"/>
                        </a:rPr>
                        <a:t>Jalalabad</a:t>
                      </a:r>
                      <a:endParaRPr lang="en-IN" sz="1400" u="none" strike="noStrike" kern="1200" dirty="0">
                        <a:solidFill>
                          <a:schemeClr val="dk1"/>
                        </a:solidFill>
                        <a:effectLst/>
                        <a:latin typeface="+mj-lt"/>
                        <a:ea typeface="+mn-ea"/>
                        <a:cs typeface="+mn-cs"/>
                      </a:endParaRPr>
                    </a:p>
                  </a:txBody>
                  <a:tcPr marL="9525" marR="9525" marT="9525" marB="0"/>
                </a:tc>
                <a:extLst>
                  <a:ext uri="{0D108BD9-81ED-4DB2-BD59-A6C34878D82A}">
                    <a16:rowId xmlns:a16="http://schemas.microsoft.com/office/drawing/2014/main" xmlns="" val="2851683306"/>
                  </a:ext>
                </a:extLst>
              </a:tr>
              <a:tr h="371110">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algn="l" fontAlgn="t"/>
                      <a:r>
                        <a:rPr lang="en-IN" sz="1400" u="none" strike="noStrike" kern="1200" dirty="0" err="1" smtClean="0">
                          <a:solidFill>
                            <a:schemeClr val="dk1"/>
                          </a:solidFill>
                          <a:effectLst/>
                          <a:latin typeface="+mj-lt"/>
                          <a:ea typeface="+mn-ea"/>
                          <a:cs typeface="+mn-cs"/>
                        </a:rPr>
                        <a:t>Abohar</a:t>
                      </a:r>
                      <a:endParaRPr lang="en-IN" sz="1400" u="none" strike="noStrike" kern="1200" dirty="0">
                        <a:solidFill>
                          <a:schemeClr val="dk1"/>
                        </a:solidFill>
                        <a:effectLst/>
                        <a:latin typeface="+mj-lt"/>
                        <a:ea typeface="+mn-ea"/>
                        <a:cs typeface="+mn-cs"/>
                      </a:endParaRPr>
                    </a:p>
                  </a:txBody>
                  <a:tcPr marL="9525" marR="9525" marT="9525" marB="0"/>
                </a:tc>
                <a:extLst>
                  <a:ext uri="{0D108BD9-81ED-4DB2-BD59-A6C34878D82A}">
                    <a16:rowId xmlns:a16="http://schemas.microsoft.com/office/drawing/2014/main" xmlns="" val="4213325132"/>
                  </a:ext>
                </a:extLst>
              </a:tr>
              <a:tr h="345219">
                <a:tc vMerge="1">
                  <a:txBody>
                    <a:bodyPr/>
                    <a:lstStyle/>
                    <a:p>
                      <a:pPr algn="l" fontAlgn="t"/>
                      <a:endParaRPr lang="sv-SE" sz="1350" b="0" i="0" u="none" strike="noStrike" dirty="0">
                        <a:solidFill>
                          <a:srgbClr val="000000"/>
                        </a:solidFill>
                        <a:effectLst/>
                        <a:latin typeface="Calibri"/>
                      </a:endParaRPr>
                    </a:p>
                  </a:txBody>
                  <a:tcPr marL="9525" marR="9525" marT="9525" marB="0"/>
                </a:tc>
                <a:tc vMerge="1">
                  <a:txBody>
                    <a:bodyPr/>
                    <a:lstStyle/>
                    <a:p>
                      <a:pPr algn="l" fontAlgn="t"/>
                      <a:endParaRPr lang="en-IN" sz="1350" b="0" i="0" u="none" strike="noStrike" dirty="0">
                        <a:solidFill>
                          <a:srgbClr val="000000"/>
                        </a:solidFill>
                        <a:effectLst/>
                        <a:latin typeface="Calibri"/>
                      </a:endParaRPr>
                    </a:p>
                  </a:txBody>
                  <a:tcPr marL="9525" marR="9525" marT="9525" marB="0"/>
                </a:tc>
                <a:tc rowSpan="2">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IN" sz="1400" u="none" strike="noStrike" dirty="0" smtClean="0">
                          <a:effectLst/>
                          <a:latin typeface="+mj-lt"/>
                        </a:rPr>
                        <a:t>Urban Centre</a:t>
                      </a:r>
                      <a:endParaRPr lang="en-IN" sz="1400" b="0" i="0" u="none" strike="noStrike" dirty="0" smtClean="0">
                        <a:solidFill>
                          <a:srgbClr val="000000"/>
                        </a:solidFill>
                        <a:effectLst/>
                        <a:latin typeface="+mj-lt"/>
                      </a:endParaRPr>
                    </a:p>
                    <a:p>
                      <a:pPr algn="l" fontAlgn="t"/>
                      <a:endParaRPr lang="en-IN" sz="1400" b="0" i="0" u="none" strike="noStrike" dirty="0">
                        <a:solidFill>
                          <a:srgbClr val="000000"/>
                        </a:solidFill>
                        <a:effectLst/>
                        <a:latin typeface="+mj-lt"/>
                      </a:endParaRPr>
                    </a:p>
                  </a:txBody>
                  <a:tcPr marL="9525" marR="9525" marT="9525" marB="0"/>
                </a:tc>
                <a:tc rowSpan="2">
                  <a:txBody>
                    <a:bodyPr/>
                    <a:lstStyle/>
                    <a:p>
                      <a:pPr algn="l" fontAlgn="t"/>
                      <a:r>
                        <a:rPr lang="en-IN" sz="1400" u="none" strike="noStrike" kern="1200" dirty="0" err="1" smtClean="0">
                          <a:solidFill>
                            <a:schemeClr val="dk1"/>
                          </a:solidFill>
                          <a:effectLst/>
                          <a:latin typeface="+mj-lt"/>
                          <a:ea typeface="+mn-ea"/>
                          <a:cs typeface="+mn-cs"/>
                        </a:rPr>
                        <a:t>Kapurthala</a:t>
                      </a:r>
                      <a:endParaRPr lang="en-IN" sz="1400" u="none" strike="noStrike" kern="1200" dirty="0">
                        <a:solidFill>
                          <a:schemeClr val="dk1"/>
                        </a:solidFill>
                        <a:effectLst/>
                        <a:latin typeface="+mj-lt"/>
                        <a:ea typeface="+mn-ea"/>
                        <a:cs typeface="+mn-cs"/>
                      </a:endParaRPr>
                    </a:p>
                  </a:txBody>
                  <a:tcPr marL="9525" marR="9525" marT="9525" marB="0"/>
                </a:tc>
                <a:tc>
                  <a:txBody>
                    <a:bodyPr/>
                    <a:lstStyle/>
                    <a:p>
                      <a:pPr algn="l" fontAlgn="t"/>
                      <a:r>
                        <a:rPr lang="en-IN" sz="1400" u="none" strike="noStrike" kern="1200" dirty="0" err="1" smtClean="0">
                          <a:solidFill>
                            <a:schemeClr val="dk1"/>
                          </a:solidFill>
                          <a:effectLst/>
                          <a:latin typeface="+mj-lt"/>
                          <a:ea typeface="+mn-ea"/>
                          <a:cs typeface="+mn-cs"/>
                        </a:rPr>
                        <a:t>Kapurthala</a:t>
                      </a:r>
                      <a:endParaRPr lang="en-IN" sz="1400" u="none" strike="noStrike" kern="1200" dirty="0">
                        <a:solidFill>
                          <a:schemeClr val="dk1"/>
                        </a:solidFill>
                        <a:effectLst/>
                        <a:latin typeface="+mj-lt"/>
                        <a:ea typeface="+mn-ea"/>
                        <a:cs typeface="+mn-cs"/>
                      </a:endParaRPr>
                    </a:p>
                  </a:txBody>
                  <a:tcPr marL="9525" marR="9525" marT="9525" marB="0"/>
                </a:tc>
                <a:extLst>
                  <a:ext uri="{0D108BD9-81ED-4DB2-BD59-A6C34878D82A}">
                    <a16:rowId xmlns:a16="http://schemas.microsoft.com/office/drawing/2014/main" xmlns="" val="3594065512"/>
                  </a:ext>
                </a:extLst>
              </a:tr>
              <a:tr h="807587">
                <a:tc vMerge="1">
                  <a:txBody>
                    <a:bodyPr/>
                    <a:lstStyle/>
                    <a:p>
                      <a:pPr algn="l" fontAlgn="t"/>
                      <a:endParaRPr lang="sv-SE" sz="1350" b="0" i="0" u="none" strike="noStrike" dirty="0">
                        <a:solidFill>
                          <a:srgbClr val="000000"/>
                        </a:solidFill>
                        <a:effectLst/>
                        <a:latin typeface="Calibri"/>
                      </a:endParaRPr>
                    </a:p>
                  </a:txBody>
                  <a:tcPr marL="9525" marR="9525" marT="9525" marB="0"/>
                </a:tc>
                <a:tc vMerge="1">
                  <a:txBody>
                    <a:bodyPr/>
                    <a:lstStyle/>
                    <a:p>
                      <a:pPr algn="l" fontAlgn="t"/>
                      <a:endParaRPr lang="en-IN" sz="1350" b="0" i="0" u="none" strike="noStrike" dirty="0">
                        <a:solidFill>
                          <a:srgbClr val="000000"/>
                        </a:solidFill>
                        <a:effectLst/>
                        <a:latin typeface="Calibri"/>
                      </a:endParaRPr>
                    </a:p>
                  </a:txBody>
                  <a:tcPr marL="9525" marR="9525" marT="9525" marB="0"/>
                </a:tc>
                <a:tc vMerge="1">
                  <a:txBody>
                    <a:bodyPr/>
                    <a:lstStyle/>
                    <a:p>
                      <a:pPr algn="l" fontAlgn="t"/>
                      <a:endParaRPr lang="en-IN" sz="1350" b="0" i="0" u="none" strike="noStrike" dirty="0">
                        <a:solidFill>
                          <a:srgbClr val="000000"/>
                        </a:solidFill>
                        <a:effectLst/>
                        <a:latin typeface="Calibri"/>
                      </a:endParaRPr>
                    </a:p>
                  </a:txBody>
                  <a:tcPr marL="9525" marR="9525" marT="9525" marB="0"/>
                </a:tc>
                <a:tc vMerge="1">
                  <a:txBody>
                    <a:bodyPr/>
                    <a:lstStyle/>
                    <a:p>
                      <a:pPr algn="l" fontAlgn="t"/>
                      <a:endParaRPr lang="en-IN" sz="1350" b="0" i="0" u="none" strike="noStrike" dirty="0">
                        <a:solidFill>
                          <a:srgbClr val="000000"/>
                        </a:solidFill>
                        <a:effectLst/>
                        <a:latin typeface="Calibri"/>
                      </a:endParaRPr>
                    </a:p>
                  </a:txBody>
                  <a:tcPr marL="9525" marR="9525" marT="9525" marB="0"/>
                </a:tc>
                <a:tc>
                  <a:txBody>
                    <a:bodyPr/>
                    <a:lstStyle/>
                    <a:p>
                      <a:pPr algn="l" fontAlgn="t"/>
                      <a:r>
                        <a:rPr lang="en-IN" sz="1400" u="none" strike="noStrike" kern="1200" dirty="0" err="1" smtClean="0">
                          <a:solidFill>
                            <a:schemeClr val="dk1"/>
                          </a:solidFill>
                          <a:effectLst/>
                          <a:latin typeface="+mj-lt"/>
                          <a:ea typeface="+mn-ea"/>
                          <a:cs typeface="+mn-cs"/>
                        </a:rPr>
                        <a:t>Phagwara</a:t>
                      </a:r>
                      <a:endParaRPr lang="en-IN" sz="1400" u="none" strike="noStrike" kern="1200" dirty="0">
                        <a:solidFill>
                          <a:schemeClr val="dk1"/>
                        </a:solidFill>
                        <a:effectLst/>
                        <a:latin typeface="+mj-lt"/>
                        <a:ea typeface="+mn-ea"/>
                        <a:cs typeface="+mn-cs"/>
                      </a:endParaRPr>
                    </a:p>
                  </a:txBody>
                  <a:tcPr marL="9525" marR="9525" marT="9525" marB="0"/>
                </a:tc>
                <a:extLst>
                  <a:ext uri="{0D108BD9-81ED-4DB2-BD59-A6C34878D82A}">
                    <a16:rowId xmlns:a16="http://schemas.microsoft.com/office/drawing/2014/main" xmlns="" val="1658054158"/>
                  </a:ext>
                </a:extLst>
              </a:tr>
            </a:tbl>
          </a:graphicData>
        </a:graphic>
      </p:graphicFrame>
    </p:spTree>
    <p:extLst>
      <p:ext uri="{BB962C8B-B14F-4D97-AF65-F5344CB8AC3E}">
        <p14:creationId xmlns:p14="http://schemas.microsoft.com/office/powerpoint/2010/main" xmlns="" val="1108848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b="1" u="sng" dirty="0">
                <a:latin typeface="+mn-lt"/>
              </a:rPr>
              <a:t>District  wise Target  &amp; Course Allocation to Training Partners</a:t>
            </a:r>
            <a:r>
              <a:rPr lang="en-US" b="1" u="sng" dirty="0"/>
              <a:t/>
            </a:r>
            <a:br>
              <a:rPr lang="en-US" b="1" u="sng" dirty="0"/>
            </a:br>
            <a:endParaRPr lang="en-IN"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9</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xmlns="" val="3414078692"/>
              </p:ext>
            </p:extLst>
          </p:nvPr>
        </p:nvGraphicFramePr>
        <p:xfrm>
          <a:off x="380999" y="914397"/>
          <a:ext cx="9571120" cy="5807087"/>
        </p:xfrm>
        <a:graphic>
          <a:graphicData uri="http://schemas.openxmlformats.org/drawingml/2006/table">
            <a:tbl>
              <a:tblPr>
                <a:tableStyleId>{5C22544A-7EE6-4342-B048-85BDC9FD1C3A}</a:tableStyleId>
              </a:tblPr>
              <a:tblGrid>
                <a:gridCol w="1691640">
                  <a:extLst>
                    <a:ext uri="{9D8B030D-6E8A-4147-A177-3AD203B41FA5}">
                      <a16:colId xmlns:a16="http://schemas.microsoft.com/office/drawing/2014/main" xmlns="" val="3759264536"/>
                    </a:ext>
                  </a:extLst>
                </a:gridCol>
                <a:gridCol w="3680060">
                  <a:extLst>
                    <a:ext uri="{9D8B030D-6E8A-4147-A177-3AD203B41FA5}">
                      <a16:colId xmlns:a16="http://schemas.microsoft.com/office/drawing/2014/main" xmlns="" val="4201058878"/>
                    </a:ext>
                  </a:extLst>
                </a:gridCol>
                <a:gridCol w="1439377">
                  <a:extLst>
                    <a:ext uri="{9D8B030D-6E8A-4147-A177-3AD203B41FA5}">
                      <a16:colId xmlns:a16="http://schemas.microsoft.com/office/drawing/2014/main" xmlns="" val="348648565"/>
                    </a:ext>
                  </a:extLst>
                </a:gridCol>
                <a:gridCol w="1439377">
                  <a:extLst>
                    <a:ext uri="{9D8B030D-6E8A-4147-A177-3AD203B41FA5}">
                      <a16:colId xmlns:a16="http://schemas.microsoft.com/office/drawing/2014/main" xmlns="" val="615833605"/>
                    </a:ext>
                  </a:extLst>
                </a:gridCol>
                <a:gridCol w="1320666">
                  <a:extLst>
                    <a:ext uri="{9D8B030D-6E8A-4147-A177-3AD203B41FA5}">
                      <a16:colId xmlns:a16="http://schemas.microsoft.com/office/drawing/2014/main" xmlns="" val="2815318532"/>
                    </a:ext>
                  </a:extLst>
                </a:gridCol>
              </a:tblGrid>
              <a:tr h="695375">
                <a:tc>
                  <a:txBody>
                    <a:bodyPr/>
                    <a:lstStyle/>
                    <a:p>
                      <a:pPr algn="l" fontAlgn="t"/>
                      <a:r>
                        <a:rPr lang="en-IN" sz="1400" b="1" u="none" strike="noStrike" dirty="0">
                          <a:effectLst/>
                          <a:latin typeface="+mj-lt"/>
                        </a:rPr>
                        <a:t>Name of Training Partner</a:t>
                      </a:r>
                      <a:endParaRPr lang="en-IN" sz="1400" b="1" i="0" u="none" strike="noStrike" dirty="0">
                        <a:solidFill>
                          <a:srgbClr val="000000"/>
                        </a:solidFill>
                        <a:effectLst/>
                        <a:latin typeface="+mj-lt"/>
                      </a:endParaRPr>
                    </a:p>
                  </a:txBody>
                  <a:tcPr marL="7164" marR="7164" marT="7164" marB="0"/>
                </a:tc>
                <a:tc>
                  <a:txBody>
                    <a:bodyPr/>
                    <a:lstStyle/>
                    <a:p>
                      <a:pPr algn="l" fontAlgn="t"/>
                      <a:r>
                        <a:rPr lang="en-IN" sz="1400" b="1" u="none" strike="noStrike" dirty="0">
                          <a:effectLst/>
                          <a:latin typeface="+mj-lt"/>
                        </a:rPr>
                        <a:t>Name of Course</a:t>
                      </a:r>
                      <a:endParaRPr lang="en-IN" sz="1400" b="1" i="0" u="none" strike="noStrike" dirty="0">
                        <a:solidFill>
                          <a:srgbClr val="000000"/>
                        </a:solidFill>
                        <a:effectLst/>
                        <a:latin typeface="+mj-lt"/>
                      </a:endParaRPr>
                    </a:p>
                  </a:txBody>
                  <a:tcPr marL="7164" marR="7164" marT="7164" marB="0"/>
                </a:tc>
                <a:tc>
                  <a:txBody>
                    <a:bodyPr/>
                    <a:lstStyle/>
                    <a:p>
                      <a:pPr algn="l" fontAlgn="t"/>
                      <a:r>
                        <a:rPr lang="en-IN" sz="1400" b="1" u="none" strike="noStrike" dirty="0">
                          <a:effectLst/>
                          <a:latin typeface="+mj-lt"/>
                        </a:rPr>
                        <a:t>Type of </a:t>
                      </a:r>
                      <a:r>
                        <a:rPr lang="en-IN" sz="1400" b="1" u="none" strike="noStrike" dirty="0" smtClean="0">
                          <a:effectLst/>
                          <a:latin typeface="+mj-lt"/>
                        </a:rPr>
                        <a:t>Centre</a:t>
                      </a:r>
                    </a:p>
                    <a:p>
                      <a:pPr algn="l" fontAlgn="t"/>
                      <a:r>
                        <a:rPr lang="en-IN" sz="1400" b="1" u="none" strike="noStrike" dirty="0" smtClean="0">
                          <a:effectLst/>
                          <a:latin typeface="+mj-lt"/>
                        </a:rPr>
                        <a:t>(</a:t>
                      </a:r>
                      <a:r>
                        <a:rPr lang="en-IN" sz="1400" b="1" u="none" strike="noStrike" dirty="0">
                          <a:effectLst/>
                          <a:latin typeface="+mj-lt"/>
                        </a:rPr>
                        <a:t>UC/MSDC/HSDC)</a:t>
                      </a:r>
                      <a:endParaRPr lang="en-IN" sz="1400" b="1" i="0" u="none" strike="noStrike" dirty="0">
                        <a:solidFill>
                          <a:srgbClr val="000000"/>
                        </a:solidFill>
                        <a:effectLst/>
                        <a:latin typeface="+mj-lt"/>
                      </a:endParaRPr>
                    </a:p>
                  </a:txBody>
                  <a:tcPr marL="7164" marR="7164" marT="7164" marB="0"/>
                </a:tc>
                <a:tc>
                  <a:txBody>
                    <a:bodyPr/>
                    <a:lstStyle/>
                    <a:p>
                      <a:pPr algn="l" fontAlgn="t"/>
                      <a:r>
                        <a:rPr lang="en-IN" sz="1400" b="1" u="none" strike="noStrike" dirty="0">
                          <a:effectLst/>
                          <a:latin typeface="+mj-lt"/>
                        </a:rPr>
                        <a:t>Name of District</a:t>
                      </a:r>
                      <a:endParaRPr lang="en-IN" sz="1400" b="1" i="0" u="none" strike="noStrike" dirty="0">
                        <a:solidFill>
                          <a:srgbClr val="000000"/>
                        </a:solidFill>
                        <a:effectLst/>
                        <a:latin typeface="+mj-lt"/>
                      </a:endParaRPr>
                    </a:p>
                  </a:txBody>
                  <a:tcPr marL="7164" marR="7164" marT="7164" marB="0"/>
                </a:tc>
                <a:tc>
                  <a:txBody>
                    <a:bodyPr/>
                    <a:lstStyle/>
                    <a:p>
                      <a:pPr algn="l" fontAlgn="t"/>
                      <a:r>
                        <a:rPr lang="en-IN" sz="1400" b="1" u="none" strike="noStrike" dirty="0">
                          <a:effectLst/>
                          <a:latin typeface="+mj-lt"/>
                        </a:rPr>
                        <a:t>Name of Tehsil</a:t>
                      </a:r>
                      <a:endParaRPr lang="en-IN" sz="1400" b="1" i="0" u="none" strike="noStrike" dirty="0">
                        <a:solidFill>
                          <a:srgbClr val="000000"/>
                        </a:solidFill>
                        <a:effectLst/>
                        <a:latin typeface="+mj-lt"/>
                      </a:endParaRPr>
                    </a:p>
                  </a:txBody>
                  <a:tcPr marL="7164" marR="7164" marT="7164" marB="0"/>
                </a:tc>
                <a:extLst>
                  <a:ext uri="{0D108BD9-81ED-4DB2-BD59-A6C34878D82A}">
                    <a16:rowId xmlns:a16="http://schemas.microsoft.com/office/drawing/2014/main" xmlns="" val="1092862674"/>
                  </a:ext>
                </a:extLst>
              </a:tr>
              <a:tr h="466978">
                <a:tc rowSpan="3">
                  <a:txBody>
                    <a:bodyPr/>
                    <a:lstStyle/>
                    <a:p>
                      <a:pPr algn="l" fontAlgn="t"/>
                      <a:r>
                        <a:rPr lang="en-IN" sz="1400" u="none" strike="noStrike" dirty="0" smtClean="0">
                          <a:effectLst/>
                          <a:latin typeface="+mj-lt"/>
                        </a:rPr>
                        <a:t>6. Indus </a:t>
                      </a:r>
                      <a:r>
                        <a:rPr lang="en-IN" sz="1400" u="none" strike="noStrike" dirty="0" err="1">
                          <a:effectLst/>
                          <a:latin typeface="+mj-lt"/>
                        </a:rPr>
                        <a:t>Edutrain</a:t>
                      </a:r>
                      <a:r>
                        <a:rPr lang="en-IN" sz="1400" u="none" strike="noStrike" dirty="0">
                          <a:effectLst/>
                          <a:latin typeface="+mj-lt"/>
                        </a:rPr>
                        <a:t> Pvt. Ltd.</a:t>
                      </a:r>
                      <a:endParaRPr lang="en-IN" sz="1400" b="0" i="0" u="none" strike="noStrike" dirty="0">
                        <a:solidFill>
                          <a:srgbClr val="000000"/>
                        </a:solidFill>
                        <a:effectLst/>
                        <a:latin typeface="+mj-lt"/>
                      </a:endParaRPr>
                    </a:p>
                  </a:txBody>
                  <a:tcPr marL="7935" marR="7935" marT="7935" marB="0"/>
                </a:tc>
                <a:tc rowSpan="3">
                  <a:txBody>
                    <a:bodyPr/>
                    <a:lstStyle/>
                    <a:p>
                      <a:pPr algn="l" fontAlgn="t"/>
                      <a:r>
                        <a:rPr lang="en-IN" sz="1400" u="none" strike="noStrike" dirty="0" smtClean="0">
                          <a:effectLst/>
                          <a:latin typeface="+mj-lt"/>
                        </a:rPr>
                        <a:t>1. Assistant </a:t>
                      </a:r>
                      <a:r>
                        <a:rPr lang="en-IN" sz="1400" u="none" strike="noStrike" dirty="0">
                          <a:effectLst/>
                          <a:latin typeface="+mj-lt"/>
                        </a:rPr>
                        <a:t>Beauty Therapist</a:t>
                      </a:r>
                      <a:br>
                        <a:rPr lang="en-IN" sz="1400" u="none" strike="noStrike" dirty="0">
                          <a:effectLst/>
                          <a:latin typeface="+mj-lt"/>
                        </a:rPr>
                      </a:br>
                      <a:r>
                        <a:rPr lang="en-IN" sz="1400" u="none" strike="noStrike" dirty="0" smtClean="0">
                          <a:effectLst/>
                          <a:latin typeface="+mj-lt"/>
                        </a:rPr>
                        <a:t>2. </a:t>
                      </a:r>
                      <a:r>
                        <a:rPr lang="en-IN" sz="1400" u="none" strike="noStrike" dirty="0" err="1" smtClean="0">
                          <a:effectLst/>
                          <a:latin typeface="+mj-lt"/>
                        </a:rPr>
                        <a:t>Mehendi</a:t>
                      </a:r>
                      <a:r>
                        <a:rPr lang="en-IN" sz="1400" u="none" strike="noStrike" dirty="0" smtClean="0">
                          <a:effectLst/>
                          <a:latin typeface="+mj-lt"/>
                        </a:rPr>
                        <a:t> </a:t>
                      </a:r>
                      <a:r>
                        <a:rPr lang="en-IN" sz="1400" u="none" strike="noStrike" dirty="0">
                          <a:effectLst/>
                          <a:latin typeface="+mj-lt"/>
                        </a:rPr>
                        <a:t>Specialist</a:t>
                      </a:r>
                      <a:br>
                        <a:rPr lang="en-IN" sz="1400" u="none" strike="noStrike" dirty="0">
                          <a:effectLst/>
                          <a:latin typeface="+mj-lt"/>
                        </a:rPr>
                      </a:br>
                      <a:r>
                        <a:rPr lang="en-IN" sz="1400" u="none" strike="noStrike" dirty="0" smtClean="0">
                          <a:effectLst/>
                          <a:latin typeface="+mj-lt"/>
                        </a:rPr>
                        <a:t>3. Debt </a:t>
                      </a:r>
                      <a:r>
                        <a:rPr lang="en-IN" sz="1400" u="none" strike="noStrike" dirty="0">
                          <a:effectLst/>
                          <a:latin typeface="+mj-lt"/>
                        </a:rPr>
                        <a:t>Recovery Agent</a:t>
                      </a:r>
                      <a:br>
                        <a:rPr lang="en-IN" sz="1400" u="none" strike="noStrike" dirty="0">
                          <a:effectLst/>
                          <a:latin typeface="+mj-lt"/>
                        </a:rPr>
                      </a:br>
                      <a:endParaRPr lang="en-IN" sz="1400" b="0" i="0" u="none" strike="noStrike" dirty="0">
                        <a:solidFill>
                          <a:srgbClr val="000000"/>
                        </a:solidFill>
                        <a:effectLst/>
                        <a:latin typeface="+mj-lt"/>
                      </a:endParaRPr>
                    </a:p>
                  </a:txBody>
                  <a:tcPr marL="7935" marR="7935" marT="7935" marB="0"/>
                </a:tc>
                <a:tc rowSpan="2">
                  <a:txBody>
                    <a:bodyPr/>
                    <a:lstStyle/>
                    <a:p>
                      <a:pPr algn="l" fontAlgn="t"/>
                      <a:r>
                        <a:rPr lang="en-IN" sz="1400" u="none" strike="noStrike">
                          <a:effectLst/>
                          <a:latin typeface="+mj-lt"/>
                        </a:rPr>
                        <a:t>Urban Centre</a:t>
                      </a:r>
                      <a:endParaRPr lang="en-IN" sz="1400" b="0" i="0" u="none" strike="noStrike">
                        <a:solidFill>
                          <a:srgbClr val="000000"/>
                        </a:solidFill>
                        <a:effectLst/>
                        <a:latin typeface="+mj-lt"/>
                      </a:endParaRPr>
                    </a:p>
                  </a:txBody>
                  <a:tcPr marL="7935" marR="7935" marT="7935" marB="0"/>
                </a:tc>
                <a:tc rowSpan="2">
                  <a:txBody>
                    <a:bodyPr/>
                    <a:lstStyle/>
                    <a:p>
                      <a:pPr algn="l" fontAlgn="t"/>
                      <a:r>
                        <a:rPr lang="en-IN" sz="1400" u="none" strike="noStrike">
                          <a:effectLst/>
                          <a:latin typeface="+mj-lt"/>
                        </a:rPr>
                        <a:t>Fatehgarh Sahib</a:t>
                      </a:r>
                      <a:endParaRPr lang="en-IN" sz="1400" b="0" i="0" u="none" strike="noStrike">
                        <a:solidFill>
                          <a:srgbClr val="000000"/>
                        </a:solidFill>
                        <a:effectLst/>
                        <a:latin typeface="+mj-lt"/>
                      </a:endParaRPr>
                    </a:p>
                  </a:txBody>
                  <a:tcPr marL="7935" marR="7935" marT="7935" marB="0"/>
                </a:tc>
                <a:tc>
                  <a:txBody>
                    <a:bodyPr/>
                    <a:lstStyle/>
                    <a:p>
                      <a:pPr algn="l" fontAlgn="t"/>
                      <a:r>
                        <a:rPr lang="en-IN" sz="1400" u="none" strike="noStrike">
                          <a:effectLst/>
                          <a:latin typeface="+mj-lt"/>
                        </a:rPr>
                        <a:t>Fatehgarh Sahib</a:t>
                      </a:r>
                      <a:endParaRPr lang="en-IN" sz="1400" b="0" i="0" u="none" strike="noStrike">
                        <a:solidFill>
                          <a:srgbClr val="000000"/>
                        </a:solidFill>
                        <a:effectLst/>
                        <a:latin typeface="+mj-lt"/>
                      </a:endParaRPr>
                    </a:p>
                  </a:txBody>
                  <a:tcPr marL="7935" marR="7935" marT="7935" marB="0"/>
                </a:tc>
                <a:extLst>
                  <a:ext uri="{0D108BD9-81ED-4DB2-BD59-A6C34878D82A}">
                    <a16:rowId xmlns:a16="http://schemas.microsoft.com/office/drawing/2014/main" xmlns="" val="2576795068"/>
                  </a:ext>
                </a:extLst>
              </a:tr>
              <a:tr h="237751">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algn="l" fontAlgn="t"/>
                      <a:r>
                        <a:rPr lang="en-IN" sz="1400" u="none" strike="noStrike">
                          <a:effectLst/>
                          <a:latin typeface="+mj-lt"/>
                        </a:rPr>
                        <a:t>Khamano</a:t>
                      </a:r>
                      <a:endParaRPr lang="en-IN" sz="1400" b="0" i="0" u="none" strike="noStrike">
                        <a:solidFill>
                          <a:srgbClr val="000000"/>
                        </a:solidFill>
                        <a:effectLst/>
                        <a:latin typeface="+mj-lt"/>
                      </a:endParaRPr>
                    </a:p>
                  </a:txBody>
                  <a:tcPr marL="7935" marR="7935" marT="7935" marB="0"/>
                </a:tc>
                <a:extLst>
                  <a:ext uri="{0D108BD9-81ED-4DB2-BD59-A6C34878D82A}">
                    <a16:rowId xmlns:a16="http://schemas.microsoft.com/office/drawing/2014/main" xmlns="" val="2113966275"/>
                  </a:ext>
                </a:extLst>
              </a:tr>
              <a:tr h="237751">
                <a:tc vMerge="1">
                  <a:txBody>
                    <a:bodyPr/>
                    <a:lstStyle/>
                    <a:p>
                      <a:endParaRPr lang="en-IN"/>
                    </a:p>
                  </a:txBody>
                  <a:tcPr/>
                </a:tc>
                <a:tc vMerge="1">
                  <a:txBody>
                    <a:bodyPr/>
                    <a:lstStyle/>
                    <a:p>
                      <a:endParaRPr lang="en-IN"/>
                    </a:p>
                  </a:txBody>
                  <a:tcPr/>
                </a:tc>
                <a:tc>
                  <a:txBody>
                    <a:bodyPr/>
                    <a:lstStyle/>
                    <a:p>
                      <a:pPr algn="l" fontAlgn="t"/>
                      <a:r>
                        <a:rPr lang="en-IN" sz="1400" u="none" strike="noStrike">
                          <a:effectLst/>
                          <a:latin typeface="+mj-lt"/>
                        </a:rPr>
                        <a:t>Urban Centre</a:t>
                      </a:r>
                      <a:endParaRPr lang="en-IN" sz="1400" b="0" i="0" u="none" strike="noStrike">
                        <a:solidFill>
                          <a:srgbClr val="000000"/>
                        </a:solidFill>
                        <a:effectLst/>
                        <a:latin typeface="+mj-lt"/>
                      </a:endParaRPr>
                    </a:p>
                  </a:txBody>
                  <a:tcPr marL="7935" marR="7935" marT="7935" marB="0"/>
                </a:tc>
                <a:tc>
                  <a:txBody>
                    <a:bodyPr/>
                    <a:lstStyle/>
                    <a:p>
                      <a:pPr algn="l" fontAlgn="t"/>
                      <a:r>
                        <a:rPr lang="en-IN" sz="1400" u="none" strike="noStrike">
                          <a:effectLst/>
                          <a:latin typeface="+mj-lt"/>
                        </a:rPr>
                        <a:t>Jalandhar</a:t>
                      </a:r>
                      <a:endParaRPr lang="en-IN" sz="1400" b="0" i="0" u="none" strike="noStrike">
                        <a:solidFill>
                          <a:srgbClr val="000000"/>
                        </a:solidFill>
                        <a:effectLst/>
                        <a:latin typeface="+mj-lt"/>
                      </a:endParaRPr>
                    </a:p>
                  </a:txBody>
                  <a:tcPr marL="7935" marR="7935" marT="7935" marB="0"/>
                </a:tc>
                <a:tc>
                  <a:txBody>
                    <a:bodyPr/>
                    <a:lstStyle/>
                    <a:p>
                      <a:pPr algn="l" fontAlgn="t"/>
                      <a:r>
                        <a:rPr lang="en-IN" sz="1400" u="none" strike="noStrike">
                          <a:effectLst/>
                          <a:latin typeface="+mj-lt"/>
                        </a:rPr>
                        <a:t>Shahkot</a:t>
                      </a:r>
                      <a:endParaRPr lang="en-IN" sz="1400" b="0" i="0" u="none" strike="noStrike">
                        <a:solidFill>
                          <a:srgbClr val="000000"/>
                        </a:solidFill>
                        <a:effectLst/>
                        <a:latin typeface="+mj-lt"/>
                      </a:endParaRPr>
                    </a:p>
                  </a:txBody>
                  <a:tcPr marL="7935" marR="7935" marT="7935" marB="0"/>
                </a:tc>
                <a:extLst>
                  <a:ext uri="{0D108BD9-81ED-4DB2-BD59-A6C34878D82A}">
                    <a16:rowId xmlns:a16="http://schemas.microsoft.com/office/drawing/2014/main" xmlns="" val="3201106446"/>
                  </a:ext>
                </a:extLst>
              </a:tr>
              <a:tr h="466978">
                <a:tc rowSpan="2">
                  <a:txBody>
                    <a:bodyPr/>
                    <a:lstStyle/>
                    <a:p>
                      <a:pPr algn="l" fontAlgn="t"/>
                      <a:r>
                        <a:rPr lang="en-IN" sz="1400" u="none" strike="noStrike" dirty="0" smtClean="0">
                          <a:effectLst/>
                          <a:latin typeface="+mj-lt"/>
                        </a:rPr>
                        <a:t>7. AISECT</a:t>
                      </a:r>
                      <a:endParaRPr lang="en-IN" sz="1400" b="0" i="0" u="none" strike="noStrike" dirty="0">
                        <a:solidFill>
                          <a:srgbClr val="000000"/>
                        </a:solidFill>
                        <a:effectLst/>
                        <a:latin typeface="+mj-lt"/>
                      </a:endParaRPr>
                    </a:p>
                  </a:txBody>
                  <a:tcPr marL="7935" marR="7935" marT="7935" marB="0"/>
                </a:tc>
                <a:tc rowSpan="2">
                  <a:txBody>
                    <a:bodyPr/>
                    <a:lstStyle/>
                    <a:p>
                      <a:pPr algn="l" fontAlgn="t"/>
                      <a:r>
                        <a:rPr lang="en-IN" sz="1400" u="none" strike="noStrike" dirty="0" smtClean="0">
                          <a:effectLst/>
                          <a:latin typeface="+mj-lt"/>
                        </a:rPr>
                        <a:t>1. Assistant </a:t>
                      </a:r>
                      <a:r>
                        <a:rPr lang="en-IN" sz="1400" u="none" strike="noStrike" dirty="0">
                          <a:effectLst/>
                          <a:latin typeface="+mj-lt"/>
                        </a:rPr>
                        <a:t>Hair Stylist</a:t>
                      </a:r>
                      <a:br>
                        <a:rPr lang="en-IN" sz="1400" u="none" strike="noStrike" dirty="0">
                          <a:effectLst/>
                          <a:latin typeface="+mj-lt"/>
                        </a:rPr>
                      </a:br>
                      <a:r>
                        <a:rPr lang="en-IN" sz="1400" u="none" strike="noStrike" dirty="0" smtClean="0">
                          <a:effectLst/>
                          <a:latin typeface="+mj-lt"/>
                        </a:rPr>
                        <a:t>2. Field </a:t>
                      </a:r>
                      <a:r>
                        <a:rPr lang="en-IN" sz="1400" u="none" strike="noStrike" dirty="0">
                          <a:effectLst/>
                          <a:latin typeface="+mj-lt"/>
                        </a:rPr>
                        <a:t>Technician – Computing and Peripherals</a:t>
                      </a:r>
                      <a:br>
                        <a:rPr lang="en-IN" sz="1400" u="none" strike="noStrike" dirty="0">
                          <a:effectLst/>
                          <a:latin typeface="+mj-lt"/>
                        </a:rPr>
                      </a:br>
                      <a:r>
                        <a:rPr lang="en-IN" sz="1400" u="none" strike="noStrike" dirty="0" smtClean="0">
                          <a:effectLst/>
                          <a:latin typeface="+mj-lt"/>
                        </a:rPr>
                        <a:t>3. DTH </a:t>
                      </a:r>
                      <a:r>
                        <a:rPr lang="en-IN" sz="1400" u="none" strike="noStrike" dirty="0">
                          <a:effectLst/>
                          <a:latin typeface="+mj-lt"/>
                        </a:rPr>
                        <a:t>Set Top Box Installation &amp; Service Technician</a:t>
                      </a:r>
                      <a:br>
                        <a:rPr lang="en-IN" sz="1400" u="none" strike="noStrike" dirty="0">
                          <a:effectLst/>
                          <a:latin typeface="+mj-lt"/>
                        </a:rPr>
                      </a:br>
                      <a:r>
                        <a:rPr lang="en-IN" sz="1400" u="none" strike="noStrike" dirty="0" smtClean="0">
                          <a:effectLst/>
                          <a:latin typeface="+mj-lt"/>
                        </a:rPr>
                        <a:t>4. Handset </a:t>
                      </a:r>
                      <a:r>
                        <a:rPr lang="en-IN" sz="1400" u="none" strike="noStrike" dirty="0">
                          <a:effectLst/>
                          <a:latin typeface="+mj-lt"/>
                        </a:rPr>
                        <a:t>Repair Engineer</a:t>
                      </a:r>
                      <a:br>
                        <a:rPr lang="en-IN" sz="1400" u="none" strike="noStrike" dirty="0">
                          <a:effectLst/>
                          <a:latin typeface="+mj-lt"/>
                        </a:rPr>
                      </a:br>
                      <a:r>
                        <a:rPr lang="en-IN" sz="1400" u="none" strike="noStrike" dirty="0" smtClean="0">
                          <a:effectLst/>
                          <a:latin typeface="+mj-lt"/>
                        </a:rPr>
                        <a:t>5. Machining Assistant</a:t>
                      </a:r>
                      <a:endParaRPr lang="en-IN" sz="1400" b="0" i="0" u="none" strike="noStrike" dirty="0">
                        <a:solidFill>
                          <a:srgbClr val="000000"/>
                        </a:solidFill>
                        <a:effectLst/>
                        <a:latin typeface="+mj-lt"/>
                      </a:endParaRPr>
                    </a:p>
                  </a:txBody>
                  <a:tcPr marL="7935" marR="7935" marT="7935" marB="0"/>
                </a:tc>
                <a:tc>
                  <a:txBody>
                    <a:bodyPr/>
                    <a:lstStyle/>
                    <a:p>
                      <a:pPr algn="l" fontAlgn="t"/>
                      <a:r>
                        <a:rPr lang="en-IN" sz="1400" u="none" strike="noStrike">
                          <a:effectLst/>
                          <a:latin typeface="+mj-lt"/>
                        </a:rPr>
                        <a:t>Urban Centre</a:t>
                      </a:r>
                      <a:endParaRPr lang="en-IN" sz="1400" b="0" i="0" u="none" strike="noStrike">
                        <a:solidFill>
                          <a:srgbClr val="000000"/>
                        </a:solidFill>
                        <a:effectLst/>
                        <a:latin typeface="+mj-lt"/>
                      </a:endParaRPr>
                    </a:p>
                  </a:txBody>
                  <a:tcPr marL="7935" marR="7935" marT="7935" marB="0"/>
                </a:tc>
                <a:tc>
                  <a:txBody>
                    <a:bodyPr/>
                    <a:lstStyle/>
                    <a:p>
                      <a:pPr algn="l" fontAlgn="t"/>
                      <a:r>
                        <a:rPr lang="en-IN" sz="1400" u="none" strike="noStrike">
                          <a:effectLst/>
                          <a:latin typeface="+mj-lt"/>
                        </a:rPr>
                        <a:t>Jalandhar</a:t>
                      </a:r>
                      <a:endParaRPr lang="en-IN" sz="1400" b="0" i="0" u="none" strike="noStrike">
                        <a:solidFill>
                          <a:srgbClr val="000000"/>
                        </a:solidFill>
                        <a:effectLst/>
                        <a:latin typeface="+mj-lt"/>
                      </a:endParaRPr>
                    </a:p>
                  </a:txBody>
                  <a:tcPr marL="7935" marR="7935" marT="7935" marB="0"/>
                </a:tc>
                <a:tc>
                  <a:txBody>
                    <a:bodyPr/>
                    <a:lstStyle/>
                    <a:p>
                      <a:pPr algn="l" fontAlgn="t"/>
                      <a:r>
                        <a:rPr lang="en-IN" sz="1400" u="none" strike="noStrike">
                          <a:effectLst/>
                          <a:latin typeface="+mj-lt"/>
                        </a:rPr>
                        <a:t>Jalandhar (East)</a:t>
                      </a:r>
                      <a:endParaRPr lang="en-IN" sz="1400" b="0" i="0" u="none" strike="noStrike">
                        <a:solidFill>
                          <a:srgbClr val="000000"/>
                        </a:solidFill>
                        <a:effectLst/>
                        <a:latin typeface="+mj-lt"/>
                      </a:endParaRPr>
                    </a:p>
                  </a:txBody>
                  <a:tcPr marL="7935" marR="7935" marT="7935" marB="0"/>
                </a:tc>
                <a:extLst>
                  <a:ext uri="{0D108BD9-81ED-4DB2-BD59-A6C34878D82A}">
                    <a16:rowId xmlns:a16="http://schemas.microsoft.com/office/drawing/2014/main" xmlns="" val="2454628724"/>
                  </a:ext>
                </a:extLst>
              </a:tr>
              <a:tr h="1163717">
                <a:tc vMerge="1">
                  <a:txBody>
                    <a:bodyPr/>
                    <a:lstStyle/>
                    <a:p>
                      <a:endParaRPr lang="en-IN"/>
                    </a:p>
                  </a:txBody>
                  <a:tcPr/>
                </a:tc>
                <a:tc vMerge="1">
                  <a:txBody>
                    <a:bodyPr/>
                    <a:lstStyle/>
                    <a:p>
                      <a:endParaRPr lang="en-IN"/>
                    </a:p>
                  </a:txBody>
                  <a:tcPr/>
                </a:tc>
                <a:tc>
                  <a:txBody>
                    <a:bodyPr/>
                    <a:lstStyle/>
                    <a:p>
                      <a:pPr algn="l" fontAlgn="t"/>
                      <a:r>
                        <a:rPr lang="en-IN" sz="1400" u="none" strike="noStrike" dirty="0">
                          <a:effectLst/>
                          <a:latin typeface="+mj-lt"/>
                        </a:rPr>
                        <a:t>Urban Centre</a:t>
                      </a:r>
                      <a:endParaRPr lang="en-IN" sz="1400" b="0" i="0" u="none" strike="noStrike" dirty="0">
                        <a:solidFill>
                          <a:srgbClr val="000000"/>
                        </a:solidFill>
                        <a:effectLst/>
                        <a:latin typeface="+mj-lt"/>
                      </a:endParaRPr>
                    </a:p>
                  </a:txBody>
                  <a:tcPr marL="7935" marR="7935" marT="7935" marB="0"/>
                </a:tc>
                <a:tc>
                  <a:txBody>
                    <a:bodyPr/>
                    <a:lstStyle/>
                    <a:p>
                      <a:pPr algn="l" fontAlgn="t"/>
                      <a:r>
                        <a:rPr lang="en-IN" sz="1400" u="none" strike="noStrike" dirty="0">
                          <a:effectLst/>
                          <a:latin typeface="+mj-lt"/>
                        </a:rPr>
                        <a:t>Mansa</a:t>
                      </a:r>
                      <a:endParaRPr lang="en-IN" sz="1400" b="0" i="0" u="none" strike="noStrike" dirty="0">
                        <a:solidFill>
                          <a:srgbClr val="000000"/>
                        </a:solidFill>
                        <a:effectLst/>
                        <a:latin typeface="+mj-lt"/>
                      </a:endParaRPr>
                    </a:p>
                  </a:txBody>
                  <a:tcPr marL="7935" marR="7935" marT="7935" marB="0"/>
                </a:tc>
                <a:tc>
                  <a:txBody>
                    <a:bodyPr/>
                    <a:lstStyle/>
                    <a:p>
                      <a:pPr algn="l" fontAlgn="t"/>
                      <a:r>
                        <a:rPr lang="en-IN" sz="1400" u="none" strike="noStrike">
                          <a:effectLst/>
                          <a:latin typeface="+mj-lt"/>
                        </a:rPr>
                        <a:t>Mansa</a:t>
                      </a:r>
                      <a:endParaRPr lang="en-IN" sz="1400" b="0" i="0" u="none" strike="noStrike">
                        <a:solidFill>
                          <a:srgbClr val="000000"/>
                        </a:solidFill>
                        <a:effectLst/>
                        <a:latin typeface="+mj-lt"/>
                      </a:endParaRPr>
                    </a:p>
                  </a:txBody>
                  <a:tcPr marL="7935" marR="7935" marT="7935" marB="0"/>
                </a:tc>
                <a:extLst>
                  <a:ext uri="{0D108BD9-81ED-4DB2-BD59-A6C34878D82A}">
                    <a16:rowId xmlns:a16="http://schemas.microsoft.com/office/drawing/2014/main" xmlns="" val="1274644180"/>
                  </a:ext>
                </a:extLst>
              </a:tr>
              <a:tr h="237751">
                <a:tc rowSpan="3">
                  <a:txBody>
                    <a:bodyPr/>
                    <a:lstStyle/>
                    <a:p>
                      <a:pPr algn="l" fontAlgn="t"/>
                      <a:r>
                        <a:rPr lang="en-IN" sz="1400" u="none" strike="noStrike" dirty="0" smtClean="0">
                          <a:effectLst/>
                          <a:latin typeface="+mj-lt"/>
                        </a:rPr>
                        <a:t>8. </a:t>
                      </a:r>
                      <a:r>
                        <a:rPr lang="en-IN" sz="1400" u="none" strike="noStrike" dirty="0" err="1" smtClean="0">
                          <a:effectLst/>
                          <a:latin typeface="+mj-lt"/>
                        </a:rPr>
                        <a:t>Teamlease</a:t>
                      </a:r>
                      <a:r>
                        <a:rPr lang="en-IN" sz="1400" u="none" strike="noStrike" dirty="0" smtClean="0">
                          <a:effectLst/>
                          <a:latin typeface="+mj-lt"/>
                        </a:rPr>
                        <a:t> </a:t>
                      </a:r>
                      <a:r>
                        <a:rPr lang="en-IN" sz="1400" u="none" strike="noStrike" dirty="0">
                          <a:effectLst/>
                          <a:latin typeface="+mj-lt"/>
                        </a:rPr>
                        <a:t>Services Ltd.</a:t>
                      </a:r>
                      <a:endParaRPr lang="en-IN" sz="1400" b="0" i="0" u="none" strike="noStrike" dirty="0">
                        <a:solidFill>
                          <a:srgbClr val="000000"/>
                        </a:solidFill>
                        <a:effectLst/>
                        <a:latin typeface="+mj-lt"/>
                      </a:endParaRPr>
                    </a:p>
                  </a:txBody>
                  <a:tcPr marL="7935" marR="7935" marT="7935" marB="0"/>
                </a:tc>
                <a:tc rowSpan="3">
                  <a:txBody>
                    <a:bodyPr/>
                    <a:lstStyle/>
                    <a:p>
                      <a:pPr algn="l" fontAlgn="t"/>
                      <a:r>
                        <a:rPr lang="en-IN" sz="1400" u="none" strike="noStrike" dirty="0" smtClean="0">
                          <a:effectLst/>
                          <a:latin typeface="+mj-lt"/>
                        </a:rPr>
                        <a:t>1. Self </a:t>
                      </a:r>
                      <a:r>
                        <a:rPr lang="en-IN" sz="1400" u="none" strike="noStrike" dirty="0">
                          <a:effectLst/>
                          <a:latin typeface="+mj-lt"/>
                        </a:rPr>
                        <a:t>Employed Tailor</a:t>
                      </a:r>
                      <a:br>
                        <a:rPr lang="en-IN" sz="1400" u="none" strike="noStrike" dirty="0">
                          <a:effectLst/>
                          <a:latin typeface="+mj-lt"/>
                        </a:rPr>
                      </a:br>
                      <a:r>
                        <a:rPr lang="en-IN" sz="1400" u="none" strike="noStrike" dirty="0" smtClean="0">
                          <a:effectLst/>
                          <a:latin typeface="+mj-lt"/>
                        </a:rPr>
                        <a:t>2. Beauty </a:t>
                      </a:r>
                      <a:r>
                        <a:rPr lang="en-IN" sz="1400" u="none" strike="noStrike" dirty="0">
                          <a:effectLst/>
                          <a:latin typeface="+mj-lt"/>
                        </a:rPr>
                        <a:t>Therapist</a:t>
                      </a:r>
                      <a:br>
                        <a:rPr lang="en-IN" sz="1400" u="none" strike="noStrike" dirty="0">
                          <a:effectLst/>
                          <a:latin typeface="+mj-lt"/>
                        </a:rPr>
                      </a:br>
                      <a:r>
                        <a:rPr lang="en-IN" sz="1400" u="none" strike="noStrike" dirty="0" smtClean="0">
                          <a:effectLst/>
                          <a:latin typeface="+mj-lt"/>
                        </a:rPr>
                        <a:t>3. Assistant </a:t>
                      </a:r>
                      <a:r>
                        <a:rPr lang="en-IN" sz="1400" u="none" strike="noStrike" dirty="0">
                          <a:effectLst/>
                          <a:latin typeface="+mj-lt"/>
                        </a:rPr>
                        <a:t>Beauty Therapist</a:t>
                      </a:r>
                      <a:br>
                        <a:rPr lang="en-IN" sz="1400" u="none" strike="noStrike" dirty="0">
                          <a:effectLst/>
                          <a:latin typeface="+mj-lt"/>
                        </a:rPr>
                      </a:br>
                      <a:r>
                        <a:rPr lang="en-IN" sz="1400" u="none" strike="noStrike" dirty="0" smtClean="0">
                          <a:effectLst/>
                          <a:latin typeface="+mj-lt"/>
                        </a:rPr>
                        <a:t>4.Field </a:t>
                      </a:r>
                      <a:r>
                        <a:rPr lang="en-IN" sz="1400" u="none" strike="noStrike" dirty="0">
                          <a:effectLst/>
                          <a:latin typeface="+mj-lt"/>
                        </a:rPr>
                        <a:t>Technician – Computing and Peripherals</a:t>
                      </a:r>
                      <a:br>
                        <a:rPr lang="en-IN" sz="1400" u="none" strike="noStrike" dirty="0">
                          <a:effectLst/>
                          <a:latin typeface="+mj-lt"/>
                        </a:rPr>
                      </a:br>
                      <a:endParaRPr lang="en-IN" sz="1400" b="0" i="0" u="none" strike="noStrike" dirty="0">
                        <a:solidFill>
                          <a:srgbClr val="000000"/>
                        </a:solidFill>
                        <a:effectLst/>
                        <a:latin typeface="+mj-lt"/>
                      </a:endParaRPr>
                    </a:p>
                  </a:txBody>
                  <a:tcPr marL="7935" marR="7935" marT="7935" marB="0"/>
                </a:tc>
                <a:tc>
                  <a:txBody>
                    <a:bodyPr/>
                    <a:lstStyle/>
                    <a:p>
                      <a:pPr algn="l" fontAlgn="t"/>
                      <a:r>
                        <a:rPr lang="en-IN" sz="1400" u="none" strike="noStrike">
                          <a:effectLst/>
                          <a:latin typeface="+mj-lt"/>
                        </a:rPr>
                        <a:t>Urban Centre</a:t>
                      </a:r>
                      <a:endParaRPr lang="en-IN" sz="1400" b="0" i="0" u="none" strike="noStrike">
                        <a:solidFill>
                          <a:srgbClr val="000000"/>
                        </a:solidFill>
                        <a:effectLst/>
                        <a:latin typeface="+mj-lt"/>
                      </a:endParaRPr>
                    </a:p>
                  </a:txBody>
                  <a:tcPr marL="7935" marR="7935" marT="7935" marB="0"/>
                </a:tc>
                <a:tc>
                  <a:txBody>
                    <a:bodyPr/>
                    <a:lstStyle/>
                    <a:p>
                      <a:pPr algn="l" fontAlgn="t"/>
                      <a:r>
                        <a:rPr lang="en-IN" sz="1400" u="none" strike="noStrike">
                          <a:effectLst/>
                          <a:latin typeface="+mj-lt"/>
                        </a:rPr>
                        <a:t>Amritsar</a:t>
                      </a:r>
                      <a:endParaRPr lang="en-IN" sz="1400" b="0" i="0" u="none" strike="noStrike">
                        <a:solidFill>
                          <a:srgbClr val="000000"/>
                        </a:solidFill>
                        <a:effectLst/>
                        <a:latin typeface="+mj-lt"/>
                      </a:endParaRPr>
                    </a:p>
                  </a:txBody>
                  <a:tcPr marL="7935" marR="7935" marT="7935" marB="0"/>
                </a:tc>
                <a:tc>
                  <a:txBody>
                    <a:bodyPr/>
                    <a:lstStyle/>
                    <a:p>
                      <a:pPr algn="l" fontAlgn="t"/>
                      <a:r>
                        <a:rPr lang="en-IN" sz="1400" u="none" strike="noStrike" dirty="0">
                          <a:effectLst/>
                          <a:latin typeface="+mj-lt"/>
                        </a:rPr>
                        <a:t>Amritsar-I</a:t>
                      </a:r>
                      <a:endParaRPr lang="en-IN" sz="1400" b="0" i="0" u="none" strike="noStrike" dirty="0">
                        <a:solidFill>
                          <a:srgbClr val="000000"/>
                        </a:solidFill>
                        <a:effectLst/>
                        <a:latin typeface="+mj-lt"/>
                      </a:endParaRPr>
                    </a:p>
                  </a:txBody>
                  <a:tcPr marL="7935" marR="7935" marT="7935" marB="0"/>
                </a:tc>
                <a:extLst>
                  <a:ext uri="{0D108BD9-81ED-4DB2-BD59-A6C34878D82A}">
                    <a16:rowId xmlns:a16="http://schemas.microsoft.com/office/drawing/2014/main" xmlns="" val="4030727555"/>
                  </a:ext>
                </a:extLst>
              </a:tr>
              <a:tr h="237751">
                <a:tc vMerge="1">
                  <a:txBody>
                    <a:bodyPr/>
                    <a:lstStyle/>
                    <a:p>
                      <a:endParaRPr lang="en-IN"/>
                    </a:p>
                  </a:txBody>
                  <a:tcPr/>
                </a:tc>
                <a:tc vMerge="1">
                  <a:txBody>
                    <a:bodyPr/>
                    <a:lstStyle/>
                    <a:p>
                      <a:endParaRPr lang="en-IN"/>
                    </a:p>
                  </a:txBody>
                  <a:tcPr/>
                </a:tc>
                <a:tc rowSpan="2">
                  <a:txBody>
                    <a:bodyPr/>
                    <a:lstStyle/>
                    <a:p>
                      <a:pPr algn="l" fontAlgn="t"/>
                      <a:r>
                        <a:rPr lang="en-IN" sz="1400" u="none" strike="noStrike">
                          <a:effectLst/>
                          <a:latin typeface="+mj-lt"/>
                        </a:rPr>
                        <a:t>Urban Centre</a:t>
                      </a:r>
                      <a:endParaRPr lang="en-IN" sz="1400" b="0" i="0" u="none" strike="noStrike">
                        <a:solidFill>
                          <a:srgbClr val="000000"/>
                        </a:solidFill>
                        <a:effectLst/>
                        <a:latin typeface="+mj-lt"/>
                      </a:endParaRPr>
                    </a:p>
                  </a:txBody>
                  <a:tcPr marL="7935" marR="7935" marT="7935" marB="0"/>
                </a:tc>
                <a:tc rowSpan="2">
                  <a:txBody>
                    <a:bodyPr/>
                    <a:lstStyle/>
                    <a:p>
                      <a:pPr algn="l" fontAlgn="t"/>
                      <a:r>
                        <a:rPr lang="en-IN" sz="1400" u="none" strike="noStrike">
                          <a:effectLst/>
                          <a:latin typeface="+mj-lt"/>
                        </a:rPr>
                        <a:t>Gurdaspur</a:t>
                      </a:r>
                      <a:endParaRPr lang="en-IN" sz="1400" b="0" i="0" u="none" strike="noStrike">
                        <a:solidFill>
                          <a:srgbClr val="000000"/>
                        </a:solidFill>
                        <a:effectLst/>
                        <a:latin typeface="+mj-lt"/>
                      </a:endParaRPr>
                    </a:p>
                  </a:txBody>
                  <a:tcPr marL="7935" marR="7935" marT="7935" marB="0"/>
                </a:tc>
                <a:tc>
                  <a:txBody>
                    <a:bodyPr/>
                    <a:lstStyle/>
                    <a:p>
                      <a:pPr algn="l" fontAlgn="ctr"/>
                      <a:r>
                        <a:rPr lang="en-IN" sz="1400" u="none" strike="noStrike" dirty="0" err="1">
                          <a:effectLst/>
                          <a:latin typeface="+mj-lt"/>
                        </a:rPr>
                        <a:t>Gurdaspur</a:t>
                      </a:r>
                      <a:endParaRPr lang="en-IN" sz="1400" b="0" i="0" u="none" strike="noStrike" dirty="0">
                        <a:solidFill>
                          <a:srgbClr val="000000"/>
                        </a:solidFill>
                        <a:effectLst/>
                        <a:latin typeface="+mj-lt"/>
                      </a:endParaRPr>
                    </a:p>
                  </a:txBody>
                  <a:tcPr marL="7935" marR="7935" marT="7935" marB="0" anchor="ctr"/>
                </a:tc>
                <a:extLst>
                  <a:ext uri="{0D108BD9-81ED-4DB2-BD59-A6C34878D82A}">
                    <a16:rowId xmlns:a16="http://schemas.microsoft.com/office/drawing/2014/main" xmlns="" val="2926944094"/>
                  </a:ext>
                </a:extLst>
              </a:tr>
              <a:tr h="908379">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algn="l" fontAlgn="t"/>
                      <a:r>
                        <a:rPr lang="en-IN" sz="1400" u="none" strike="noStrike" dirty="0" err="1">
                          <a:effectLst/>
                          <a:latin typeface="+mj-lt"/>
                        </a:rPr>
                        <a:t>Batala</a:t>
                      </a:r>
                      <a:endParaRPr lang="en-IN" sz="1400" b="0" i="0" u="none" strike="noStrike" dirty="0">
                        <a:solidFill>
                          <a:srgbClr val="000000"/>
                        </a:solidFill>
                        <a:effectLst/>
                        <a:latin typeface="+mj-lt"/>
                      </a:endParaRPr>
                    </a:p>
                  </a:txBody>
                  <a:tcPr marL="7935" marR="7935" marT="7935" marB="0"/>
                </a:tc>
                <a:extLst>
                  <a:ext uri="{0D108BD9-81ED-4DB2-BD59-A6C34878D82A}">
                    <a16:rowId xmlns:a16="http://schemas.microsoft.com/office/drawing/2014/main" xmlns="" val="776277550"/>
                  </a:ext>
                </a:extLst>
              </a:tr>
              <a:tr h="237751">
                <a:tc rowSpan="2">
                  <a:txBody>
                    <a:bodyPr/>
                    <a:lstStyle/>
                    <a:p>
                      <a:pPr algn="l" fontAlgn="t"/>
                      <a:r>
                        <a:rPr lang="en-IN" sz="1400" u="none" strike="noStrike" dirty="0" smtClean="0">
                          <a:effectLst/>
                          <a:latin typeface="+mj-lt"/>
                        </a:rPr>
                        <a:t>9. Orion </a:t>
                      </a:r>
                      <a:r>
                        <a:rPr lang="en-IN" sz="1400" u="none" strike="noStrike" dirty="0" err="1">
                          <a:effectLst/>
                          <a:latin typeface="+mj-lt"/>
                        </a:rPr>
                        <a:t>Eductech</a:t>
                      </a:r>
                      <a:r>
                        <a:rPr lang="en-IN" sz="1400" u="none" strike="noStrike" dirty="0">
                          <a:effectLst/>
                          <a:latin typeface="+mj-lt"/>
                        </a:rPr>
                        <a:t> Pvt. Ltd</a:t>
                      </a:r>
                      <a:endParaRPr lang="en-IN" sz="1400" b="0" i="0" u="none" strike="noStrike" dirty="0">
                        <a:solidFill>
                          <a:srgbClr val="000000"/>
                        </a:solidFill>
                        <a:effectLst/>
                        <a:latin typeface="+mj-lt"/>
                      </a:endParaRPr>
                    </a:p>
                  </a:txBody>
                  <a:tcPr marL="7935" marR="7935" marT="7935" marB="0"/>
                </a:tc>
                <a:tc rowSpan="2">
                  <a:txBody>
                    <a:bodyPr/>
                    <a:lstStyle/>
                    <a:p>
                      <a:pPr algn="l" fontAlgn="t"/>
                      <a:r>
                        <a:rPr lang="en-IN" sz="1400" u="none" strike="noStrike" dirty="0" smtClean="0">
                          <a:effectLst/>
                          <a:latin typeface="+mj-lt"/>
                        </a:rPr>
                        <a:t>1.Documentation </a:t>
                      </a:r>
                      <a:r>
                        <a:rPr lang="en-IN" sz="1400" u="none" strike="noStrike" dirty="0">
                          <a:effectLst/>
                          <a:latin typeface="+mj-lt"/>
                        </a:rPr>
                        <a:t>Assistant</a:t>
                      </a:r>
                      <a:br>
                        <a:rPr lang="en-IN" sz="1400" u="none" strike="noStrike" dirty="0">
                          <a:effectLst/>
                          <a:latin typeface="+mj-lt"/>
                        </a:rPr>
                      </a:br>
                      <a:r>
                        <a:rPr lang="en-IN" sz="1400" u="none" strike="noStrike" dirty="0" smtClean="0">
                          <a:effectLst/>
                          <a:latin typeface="+mj-lt"/>
                        </a:rPr>
                        <a:t>2.Retail </a:t>
                      </a:r>
                      <a:r>
                        <a:rPr lang="en-IN" sz="1400" u="none" strike="noStrike" dirty="0">
                          <a:effectLst/>
                          <a:latin typeface="+mj-lt"/>
                        </a:rPr>
                        <a:t>Sales Associate </a:t>
                      </a:r>
                      <a:br>
                        <a:rPr lang="en-IN" sz="1400" u="none" strike="noStrike" dirty="0">
                          <a:effectLst/>
                          <a:latin typeface="+mj-lt"/>
                        </a:rPr>
                      </a:br>
                      <a:r>
                        <a:rPr lang="en-IN" sz="1400" u="none" strike="noStrike" dirty="0" smtClean="0">
                          <a:effectLst/>
                          <a:latin typeface="+mj-lt"/>
                        </a:rPr>
                        <a:t>3.Customer </a:t>
                      </a:r>
                      <a:r>
                        <a:rPr lang="en-IN" sz="1400" u="none" strike="noStrike" dirty="0">
                          <a:effectLst/>
                          <a:latin typeface="+mj-lt"/>
                        </a:rPr>
                        <a:t>Care Executive (Call Centre)</a:t>
                      </a:r>
                      <a:br>
                        <a:rPr lang="en-IN" sz="1400" u="none" strike="noStrike" dirty="0">
                          <a:effectLst/>
                          <a:latin typeface="+mj-lt"/>
                        </a:rPr>
                      </a:br>
                      <a:r>
                        <a:rPr lang="en-IN" sz="1400" u="none" strike="noStrike" dirty="0" smtClean="0">
                          <a:effectLst/>
                          <a:latin typeface="+mj-lt"/>
                        </a:rPr>
                        <a:t>4.Food </a:t>
                      </a:r>
                      <a:r>
                        <a:rPr lang="en-IN" sz="1400" u="none" strike="noStrike" dirty="0">
                          <a:effectLst/>
                          <a:latin typeface="+mj-lt"/>
                        </a:rPr>
                        <a:t>&amp; Beverage Service-Steward</a:t>
                      </a:r>
                      <a:br>
                        <a:rPr lang="en-IN" sz="1400" u="none" strike="noStrike" dirty="0">
                          <a:effectLst/>
                          <a:latin typeface="+mj-lt"/>
                        </a:rPr>
                      </a:br>
                      <a:endParaRPr lang="en-IN" sz="1400" b="0" i="0" u="none" strike="noStrike" dirty="0">
                        <a:solidFill>
                          <a:srgbClr val="000000"/>
                        </a:solidFill>
                        <a:effectLst/>
                        <a:latin typeface="+mj-lt"/>
                      </a:endParaRPr>
                    </a:p>
                  </a:txBody>
                  <a:tcPr marL="7935" marR="7935" marT="7935" marB="0"/>
                </a:tc>
                <a:tc>
                  <a:txBody>
                    <a:bodyPr/>
                    <a:lstStyle/>
                    <a:p>
                      <a:pPr algn="l" fontAlgn="t"/>
                      <a:r>
                        <a:rPr lang="en-IN" sz="1400" u="none" strike="noStrike">
                          <a:effectLst/>
                          <a:latin typeface="+mj-lt"/>
                        </a:rPr>
                        <a:t>Urban Centre</a:t>
                      </a:r>
                      <a:endParaRPr lang="en-IN" sz="1400" b="0" i="0" u="none" strike="noStrike">
                        <a:solidFill>
                          <a:srgbClr val="000000"/>
                        </a:solidFill>
                        <a:effectLst/>
                        <a:latin typeface="+mj-lt"/>
                      </a:endParaRPr>
                    </a:p>
                  </a:txBody>
                  <a:tcPr marL="7935" marR="7935" marT="7935" marB="0"/>
                </a:tc>
                <a:tc>
                  <a:txBody>
                    <a:bodyPr/>
                    <a:lstStyle/>
                    <a:p>
                      <a:pPr algn="l" fontAlgn="t"/>
                      <a:r>
                        <a:rPr lang="en-IN" sz="1400" u="none" strike="noStrike">
                          <a:effectLst/>
                          <a:latin typeface="+mj-lt"/>
                        </a:rPr>
                        <a:t>Amritsar</a:t>
                      </a:r>
                      <a:endParaRPr lang="en-IN" sz="1400" b="0" i="0" u="none" strike="noStrike">
                        <a:solidFill>
                          <a:srgbClr val="000000"/>
                        </a:solidFill>
                        <a:effectLst/>
                        <a:latin typeface="+mj-lt"/>
                      </a:endParaRPr>
                    </a:p>
                  </a:txBody>
                  <a:tcPr marL="7935" marR="7935" marT="7935" marB="0"/>
                </a:tc>
                <a:tc>
                  <a:txBody>
                    <a:bodyPr/>
                    <a:lstStyle/>
                    <a:p>
                      <a:pPr algn="l" fontAlgn="t"/>
                      <a:r>
                        <a:rPr lang="en-IN" sz="1400" u="none" strike="noStrike">
                          <a:effectLst/>
                          <a:latin typeface="+mj-lt"/>
                        </a:rPr>
                        <a:t>Ajnala</a:t>
                      </a:r>
                      <a:endParaRPr lang="en-IN" sz="1400" b="0" i="0" u="none" strike="noStrike">
                        <a:solidFill>
                          <a:srgbClr val="000000"/>
                        </a:solidFill>
                        <a:effectLst/>
                        <a:latin typeface="+mj-lt"/>
                      </a:endParaRPr>
                    </a:p>
                  </a:txBody>
                  <a:tcPr marL="7935" marR="7935" marT="7935" marB="0"/>
                </a:tc>
                <a:extLst>
                  <a:ext uri="{0D108BD9-81ED-4DB2-BD59-A6C34878D82A}">
                    <a16:rowId xmlns:a16="http://schemas.microsoft.com/office/drawing/2014/main" xmlns="" val="49690355"/>
                  </a:ext>
                </a:extLst>
              </a:tr>
              <a:tr h="916905">
                <a:tc vMerge="1">
                  <a:txBody>
                    <a:bodyPr/>
                    <a:lstStyle/>
                    <a:p>
                      <a:endParaRPr lang="en-IN"/>
                    </a:p>
                  </a:txBody>
                  <a:tcPr/>
                </a:tc>
                <a:tc vMerge="1">
                  <a:txBody>
                    <a:bodyPr/>
                    <a:lstStyle/>
                    <a:p>
                      <a:endParaRPr lang="en-IN"/>
                    </a:p>
                  </a:txBody>
                  <a:tcPr/>
                </a:tc>
                <a:tc>
                  <a:txBody>
                    <a:bodyPr/>
                    <a:lstStyle/>
                    <a:p>
                      <a:pPr algn="l" fontAlgn="t"/>
                      <a:r>
                        <a:rPr lang="en-IN" sz="1400" u="none" strike="noStrike">
                          <a:effectLst/>
                          <a:latin typeface="+mj-lt"/>
                        </a:rPr>
                        <a:t>Urban Centre</a:t>
                      </a:r>
                      <a:endParaRPr lang="en-IN" sz="1400" b="0" i="0" u="none" strike="noStrike">
                        <a:solidFill>
                          <a:srgbClr val="000000"/>
                        </a:solidFill>
                        <a:effectLst/>
                        <a:latin typeface="+mj-lt"/>
                      </a:endParaRPr>
                    </a:p>
                  </a:txBody>
                  <a:tcPr marL="7935" marR="7935" marT="7935" marB="0"/>
                </a:tc>
                <a:tc>
                  <a:txBody>
                    <a:bodyPr/>
                    <a:lstStyle/>
                    <a:p>
                      <a:pPr algn="l" fontAlgn="t"/>
                      <a:r>
                        <a:rPr lang="en-IN" sz="1400" u="none" strike="noStrike" dirty="0">
                          <a:effectLst/>
                          <a:latin typeface="+mj-lt"/>
                        </a:rPr>
                        <a:t>Tarn </a:t>
                      </a:r>
                      <a:r>
                        <a:rPr lang="en-IN" sz="1400" u="none" strike="noStrike" dirty="0" err="1">
                          <a:effectLst/>
                          <a:latin typeface="+mj-lt"/>
                        </a:rPr>
                        <a:t>Taran</a:t>
                      </a:r>
                      <a:endParaRPr lang="en-IN" sz="1400" b="0" i="0" u="none" strike="noStrike" dirty="0">
                        <a:solidFill>
                          <a:srgbClr val="000000"/>
                        </a:solidFill>
                        <a:effectLst/>
                        <a:latin typeface="+mj-lt"/>
                      </a:endParaRPr>
                    </a:p>
                  </a:txBody>
                  <a:tcPr marL="7935" marR="7935" marT="7935" marB="0"/>
                </a:tc>
                <a:tc>
                  <a:txBody>
                    <a:bodyPr/>
                    <a:lstStyle/>
                    <a:p>
                      <a:pPr algn="l" fontAlgn="t"/>
                      <a:r>
                        <a:rPr lang="en-IN" sz="1400" u="none" strike="noStrike" dirty="0">
                          <a:effectLst/>
                          <a:latin typeface="+mj-lt"/>
                        </a:rPr>
                        <a:t>Tarn </a:t>
                      </a:r>
                      <a:r>
                        <a:rPr lang="en-IN" sz="1400" u="none" strike="noStrike" dirty="0" err="1">
                          <a:effectLst/>
                          <a:latin typeface="+mj-lt"/>
                        </a:rPr>
                        <a:t>Taran</a:t>
                      </a:r>
                      <a:endParaRPr lang="en-IN" sz="1400" b="0" i="0" u="none" strike="noStrike" dirty="0">
                        <a:solidFill>
                          <a:srgbClr val="000000"/>
                        </a:solidFill>
                        <a:effectLst/>
                        <a:latin typeface="+mj-lt"/>
                      </a:endParaRPr>
                    </a:p>
                  </a:txBody>
                  <a:tcPr marL="7935" marR="7935" marT="7935" marB="0"/>
                </a:tc>
                <a:extLst>
                  <a:ext uri="{0D108BD9-81ED-4DB2-BD59-A6C34878D82A}">
                    <a16:rowId xmlns:a16="http://schemas.microsoft.com/office/drawing/2014/main" xmlns="" val="2411371682"/>
                  </a:ext>
                </a:extLst>
              </a:tr>
            </a:tbl>
          </a:graphicData>
        </a:graphic>
      </p:graphicFrame>
    </p:spTree>
    <p:extLst>
      <p:ext uri="{BB962C8B-B14F-4D97-AF65-F5344CB8AC3E}">
        <p14:creationId xmlns:p14="http://schemas.microsoft.com/office/powerpoint/2010/main" xmlns="" val="16025413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1807</TotalTime>
  <Words>1099</Words>
  <Application>Microsoft Office PowerPoint</Application>
  <PresentationFormat>Custom</PresentationFormat>
  <Paragraphs>318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Presentation Overview</vt:lpstr>
      <vt:lpstr>About BOCW </vt:lpstr>
      <vt:lpstr>Definition of construction worker  </vt:lpstr>
      <vt:lpstr>Slide 5</vt:lpstr>
      <vt:lpstr>Beneficiaries Registered </vt:lpstr>
      <vt:lpstr>District  wise Target  &amp; Course Allocation to Training Partners</vt:lpstr>
      <vt:lpstr>District  wise Target  &amp; Course Allocation to Training Partners </vt:lpstr>
      <vt:lpstr>District  wise Target  &amp; Course Allocation to Training Partners </vt:lpstr>
      <vt:lpstr>District  wise Target  &amp; Course Allocation to Training Partners</vt:lpstr>
      <vt:lpstr>District  wise Target  &amp; Course Allocation to Training Partners</vt:lpstr>
      <vt:lpstr>District  wise Target  &amp; Course Allocation to Training Partners</vt:lpstr>
      <vt:lpstr>District  wise Target  &amp; Course Allocation to Training Partners</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lucky</dc:creator>
  <cp:lastModifiedBy>nicsi</cp:lastModifiedBy>
  <cp:revision>191</cp:revision>
  <cp:lastPrinted>2017-07-04T05:27:17Z</cp:lastPrinted>
  <dcterms:created xsi:type="dcterms:W3CDTF">2006-08-16T00:00:00Z</dcterms:created>
  <dcterms:modified xsi:type="dcterms:W3CDTF">2018-03-29T17:36:49Z</dcterms:modified>
</cp:coreProperties>
</file>